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9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0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1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2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3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4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5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6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7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4"/>
    <p:sldMasterId id="2147483856" r:id="rId5"/>
    <p:sldMasterId id="2147484026" r:id="rId6"/>
    <p:sldMasterId id="2147484176" r:id="rId7"/>
    <p:sldMasterId id="2147484279" r:id="rId8"/>
    <p:sldMasterId id="2147484313" r:id="rId9"/>
    <p:sldMasterId id="2147484337" r:id="rId10"/>
    <p:sldMasterId id="2147484400" r:id="rId11"/>
    <p:sldMasterId id="2147484412" r:id="rId12"/>
    <p:sldMasterId id="2147484502" r:id="rId13"/>
    <p:sldMasterId id="2147484593" r:id="rId14"/>
    <p:sldMasterId id="2147484605" r:id="rId15"/>
    <p:sldMasterId id="2147484617" r:id="rId16"/>
    <p:sldMasterId id="2147484628" r:id="rId17"/>
    <p:sldMasterId id="2147484642" r:id="rId18"/>
    <p:sldMasterId id="2147484652" r:id="rId19"/>
    <p:sldMasterId id="2147484672" r:id="rId20"/>
    <p:sldMasterId id="2147484682" r:id="rId21"/>
  </p:sldMasterIdLst>
  <p:notesMasterIdLst>
    <p:notesMasterId r:id="rId73"/>
  </p:notesMasterIdLst>
  <p:sldIdLst>
    <p:sldId id="958" r:id="rId22"/>
    <p:sldId id="2147474343" r:id="rId23"/>
    <p:sldId id="2147474380" r:id="rId24"/>
    <p:sldId id="2147474228" r:id="rId25"/>
    <p:sldId id="2147474310" r:id="rId26"/>
    <p:sldId id="2147474225" r:id="rId27"/>
    <p:sldId id="2147474329" r:id="rId28"/>
    <p:sldId id="2147474311" r:id="rId29"/>
    <p:sldId id="438" r:id="rId30"/>
    <p:sldId id="2147474237" r:id="rId31"/>
    <p:sldId id="2147474240" r:id="rId32"/>
    <p:sldId id="314" r:id="rId33"/>
    <p:sldId id="2147474345" r:id="rId34"/>
    <p:sldId id="2147474204" r:id="rId35"/>
    <p:sldId id="2147474203" r:id="rId36"/>
    <p:sldId id="2147474340" r:id="rId37"/>
    <p:sldId id="2147474364" r:id="rId38"/>
    <p:sldId id="2147474347" r:id="rId39"/>
    <p:sldId id="2147474232" r:id="rId40"/>
    <p:sldId id="2147474282" r:id="rId41"/>
    <p:sldId id="2147474335" r:id="rId42"/>
    <p:sldId id="2147474353" r:id="rId43"/>
    <p:sldId id="2147474420" r:id="rId44"/>
    <p:sldId id="2147474390" r:id="rId45"/>
    <p:sldId id="5190" r:id="rId46"/>
    <p:sldId id="2147474391" r:id="rId47"/>
    <p:sldId id="2147474349" r:id="rId48"/>
    <p:sldId id="2147474427" r:id="rId49"/>
    <p:sldId id="2147474241" r:id="rId50"/>
    <p:sldId id="2147474366" r:id="rId51"/>
    <p:sldId id="2147474367" r:id="rId52"/>
    <p:sldId id="2147474368" r:id="rId53"/>
    <p:sldId id="2147474369" r:id="rId54"/>
    <p:sldId id="2147474370" r:id="rId55"/>
    <p:sldId id="2147474371" r:id="rId56"/>
    <p:sldId id="2147474372" r:id="rId57"/>
    <p:sldId id="2147474373" r:id="rId58"/>
    <p:sldId id="2147474374" r:id="rId59"/>
    <p:sldId id="5160" r:id="rId60"/>
    <p:sldId id="2147474428" r:id="rId61"/>
    <p:sldId id="2147474344" r:id="rId62"/>
    <p:sldId id="5171" r:id="rId63"/>
    <p:sldId id="2147474206" r:id="rId64"/>
    <p:sldId id="675" r:id="rId65"/>
    <p:sldId id="2147474377" r:id="rId66"/>
    <p:sldId id="2147474207" r:id="rId67"/>
    <p:sldId id="2147474208" r:id="rId68"/>
    <p:sldId id="2147474357" r:id="rId69"/>
    <p:sldId id="2147474256" r:id="rId70"/>
    <p:sldId id="2147474379" r:id="rId71"/>
    <p:sldId id="5002" r:id="rId7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66FF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86417" autoAdjust="0"/>
  </p:normalViewPr>
  <p:slideViewPr>
    <p:cSldViewPr snapToGrid="0">
      <p:cViewPr>
        <p:scale>
          <a:sx n="50" d="100"/>
          <a:sy n="50" d="100"/>
        </p:scale>
        <p:origin x="2796" y="1632"/>
      </p:cViewPr>
      <p:guideLst/>
    </p:cSldViewPr>
  </p:slideViewPr>
  <p:outlineViewPr>
    <p:cViewPr>
      <p:scale>
        <a:sx n="33" d="100"/>
        <a:sy n="33" d="100"/>
      </p:scale>
      <p:origin x="0" y="-2035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18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16" Type="http://schemas.openxmlformats.org/officeDocument/2006/relationships/slideMaster" Target="slideMasters/slideMaster1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slide" Target="slides/slide45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0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1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0.xml"/><Relationship Id="rId2" Type="http://schemas.openxmlformats.org/officeDocument/2006/relationships/customXml" Target="../customXml/item2.xml"/><Relationship Id="rId2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62FA3F8-62E1-446D-AD16-EF6A0BD5B1EC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BD526D7-0DF4-4E68-A28D-DF704252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84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2829">
              <a:defRPr/>
            </a:pPr>
            <a:fld id="{C5395827-6C3D-4C84-B909-BC0EF124BEE6}" type="slidenum">
              <a:rPr lang="en-US">
                <a:solidFill>
                  <a:prstClr val="black"/>
                </a:solidFill>
                <a:latin typeface="Calibri"/>
              </a:rPr>
              <a:pPr defTabSz="922829">
                <a:defRPr/>
              </a:pPr>
              <a:t>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2275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15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B00037-8F48-47C0-B10F-9EAFD9CC60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15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200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0363">
              <a:defRPr/>
            </a:pPr>
            <a:fld id="{C5395827-6C3D-4C84-B909-BC0EF124BEE6}" type="slidenum">
              <a:rPr lang="en-US">
                <a:solidFill>
                  <a:prstClr val="black"/>
                </a:solidFill>
                <a:latin typeface="Calibri"/>
              </a:rPr>
              <a:pPr defTabSz="940363">
                <a:defRPr/>
              </a:pPr>
              <a:t>25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5662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0363">
              <a:defRPr/>
            </a:pPr>
            <a:fld id="{C5395827-6C3D-4C84-B909-BC0EF124BEE6}" type="slidenum">
              <a:rPr lang="en-US">
                <a:solidFill>
                  <a:prstClr val="black"/>
                </a:solidFill>
                <a:latin typeface="Calibri"/>
              </a:rPr>
              <a:pPr defTabSz="940363">
                <a:defRPr/>
              </a:pPr>
              <a:t>27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8382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D526D7-0DF4-4E68-A28D-DF7042525F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42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6BD526D7-0DF4-4E68-A28D-DF7042525FA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42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095433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C5395827-6C3D-4C84-B909-BC0EF124BEE6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44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5951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23644">
              <a:defRPr/>
            </a:pPr>
            <a:fld id="{C5395827-6C3D-4C84-B909-BC0EF124BEE6}" type="slidenum">
              <a:rPr lang="en-US">
                <a:solidFill>
                  <a:prstClr val="black"/>
                </a:solidFill>
                <a:latin typeface="Calibri"/>
              </a:rPr>
              <a:pPr defTabSz="1023644">
                <a:defRPr/>
              </a:pPr>
              <a:t>51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0260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19138"/>
            <a:ext cx="6408737" cy="3605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7518">
              <a:defRPr/>
            </a:pPr>
            <a:fld id="{C5395827-6C3D-4C84-B909-BC0EF124BEE6}" type="slidenum">
              <a:rPr lang="en-US">
                <a:solidFill>
                  <a:prstClr val="black"/>
                </a:solidFill>
                <a:latin typeface="Calibri"/>
              </a:rPr>
              <a:pPr defTabSz="967518">
                <a:defRPr/>
              </a:pPr>
              <a:t>10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9938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3A1EE8C4-EDCF-4C44-A9FC-9264B4A6B5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31774" eaLnBrk="1" hangingPunct="1">
              <a:defRPr/>
            </a:pPr>
            <a:fld id="{736C0D48-F849-4384-954B-705EF6F1DD53}" type="slidenum">
              <a:rPr lang="en-US" altLang="en-US">
                <a:solidFill>
                  <a:prstClr val="black"/>
                </a:solidFill>
              </a:rPr>
              <a:pPr defTabSz="931774" eaLnBrk="1" hangingPunct="1">
                <a:defRPr/>
              </a:pPr>
              <a:t>11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70659" name="Rectangle 7">
            <a:extLst>
              <a:ext uri="{FF2B5EF4-FFF2-40B4-BE49-F238E27FC236}">
                <a16:creationId xmlns:a16="http://schemas.microsoft.com/office/drawing/2014/main" id="{B2DAA76F-4954-4D55-B79D-F071EB14694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931774" eaLnBrk="1" hangingPunct="1">
              <a:defRPr/>
            </a:pPr>
            <a:fld id="{1F0C0AB4-26E1-4D8B-BA2B-8CACF8DC5301}" type="slidenum">
              <a:rPr lang="en-US" altLang="en-US" sz="1200">
                <a:solidFill>
                  <a:prstClr val="black"/>
                </a:solidFill>
              </a:rPr>
              <a:pPr algn="r" defTabSz="931774" eaLnBrk="1" hangingPunct="1">
                <a:defRPr/>
              </a:pPr>
              <a:t>11</a:t>
            </a:fld>
            <a:endParaRPr lang="en-US" altLang="en-US" sz="1200" dirty="0">
              <a:solidFill>
                <a:prstClr val="black"/>
              </a:solidFill>
            </a:endParaRPr>
          </a:p>
        </p:txBody>
      </p:sp>
      <p:sp>
        <p:nvSpPr>
          <p:cNvPr id="70660" name="Rectangle 2">
            <a:extLst>
              <a:ext uri="{FF2B5EF4-FFF2-40B4-BE49-F238E27FC236}">
                <a16:creationId xmlns:a16="http://schemas.microsoft.com/office/drawing/2014/main" id="{80A35E8B-F767-4CEA-BBD8-4C09935F8E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1" name="Rectangle 3">
            <a:extLst>
              <a:ext uri="{FF2B5EF4-FFF2-40B4-BE49-F238E27FC236}">
                <a16:creationId xmlns:a16="http://schemas.microsoft.com/office/drawing/2014/main" id="{C2D61566-E758-4291-9DD2-DE22297C5E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309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1774" eaLnBrk="1" hangingPunct="1">
              <a:defRPr/>
            </a:pPr>
            <a:fld id="{5047963D-262D-4386-984E-5F6200CC19F8}" type="slidenum">
              <a:rPr lang="en-US" altLang="en-US">
                <a:solidFill>
                  <a:prstClr val="black"/>
                </a:solidFill>
              </a:rPr>
              <a:pPr defTabSz="931774" eaLnBrk="1" hangingPunct="1">
                <a:defRPr/>
              </a:pPr>
              <a:t>12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0363">
              <a:defRPr/>
            </a:pPr>
            <a:fld id="{C5395827-6C3D-4C84-B909-BC0EF124BEE6}" type="slidenum">
              <a:rPr lang="en-US">
                <a:solidFill>
                  <a:prstClr val="black"/>
                </a:solidFill>
                <a:latin typeface="Calibri"/>
              </a:rPr>
              <a:pPr defTabSz="940363">
                <a:defRPr/>
              </a:pPr>
              <a:t>16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2275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5F987395-7375-4641-BB11-3A07A9A1CD15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18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5637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F52FD722-1D29-460F-8418-A33D03AD408B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20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715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2195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2195">
                <a:defRPr/>
              </a:pPr>
              <a:t>21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64605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10325" cy="3605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9478">
              <a:defRPr/>
            </a:pPr>
            <a:fld id="{C5395827-6C3D-4C84-B909-BC0EF124BEE6}" type="slidenum">
              <a:rPr lang="en-US">
                <a:solidFill>
                  <a:prstClr val="black"/>
                </a:solidFill>
                <a:latin typeface="Calibri"/>
              </a:rPr>
              <a:pPr defTabSz="949478">
                <a:defRPr/>
              </a:pPr>
              <a:t>22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8428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A14297B-5462-467A-9254-F8743C59FB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516141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00F8580-FB29-4253-88F9-CC49D91541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14831"/>
      </p:ext>
    </p:extLst>
  </p:cSld>
  <p:clrMapOvr>
    <a:masterClrMapping/>
  </p:clrMapOvr>
  <p:transition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with subtext and image 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015672F7-1D57-074E-BB25-C318E0C24A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D5585F-B5FC-524D-B2AB-22E24C9E1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51" y="595713"/>
            <a:ext cx="5292837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Primary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77366-978C-A84F-885F-2B4B0F781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051" y="2056213"/>
            <a:ext cx="5292837" cy="42060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C6DE92B-D25C-5C45-9B2D-6C98135B1D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63112" y="359445"/>
            <a:ext cx="2828925" cy="649855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8130BDE-9B19-774C-8E11-540BA75BBFB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363075" y="359445"/>
            <a:ext cx="2828925" cy="31607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B532CA15-EB91-DD4E-998B-899FA81F20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63074" y="3697493"/>
            <a:ext cx="2828925" cy="31607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6DA5A8-13C2-DB19-C901-271FCF84FE41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951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ith subtext and image 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015672F7-1D57-074E-BB25-C318E0C24A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D5585F-B5FC-524D-B2AB-22E24C9E1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51" y="595713"/>
            <a:ext cx="5292837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Primary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77366-978C-A84F-885F-2B4B0F781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051" y="2056213"/>
            <a:ext cx="5292837" cy="42060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C6DE92B-D25C-5C45-9B2D-6C98135B1D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63112" y="359445"/>
            <a:ext cx="2828925" cy="31607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8130BDE-9B19-774C-8E11-540BA75BBFB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363075" y="359445"/>
            <a:ext cx="2828925" cy="31607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B61D777D-C382-3447-AC39-A16494E99D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63112" y="3697494"/>
            <a:ext cx="2828925" cy="31607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B532CA15-EB91-DD4E-998B-899FA81F20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63074" y="3697493"/>
            <a:ext cx="2828925" cy="31607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6DA5A8-13C2-DB19-C901-271FCF84FE41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193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60043EF1-F8B5-2046-801E-B4684C8A69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EAE9DF8-668C-F744-965D-AF413E3B9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198" y="4026240"/>
            <a:ext cx="11072853" cy="132556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Centered header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09B859-F771-FF4A-90FE-E5E4D2D79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198" y="5475151"/>
            <a:ext cx="11072853" cy="119693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>
                <a:latin typeface="Merriweather Sans" pitchFamily="2" charset="77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2808AD-4A4D-93CC-9E3B-64B39BC89247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17">
            <a:extLst>
              <a:ext uri="{FF2B5EF4-FFF2-40B4-BE49-F238E27FC236}">
                <a16:creationId xmlns:a16="http://schemas.microsoft.com/office/drawing/2014/main" id="{3C2CDAB6-12DC-2DB9-6F79-E199D953843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1451" y="488016"/>
            <a:ext cx="11841290" cy="34148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1533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60043EF1-F8B5-2046-801E-B4684C8A69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CA46ADD-B768-3F43-8A2B-FCF4E727DC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9260" y="488016"/>
            <a:ext cx="5816745" cy="34148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EAE9DF8-668C-F744-965D-AF413E3B9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198" y="4026240"/>
            <a:ext cx="11072853" cy="132556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Centered header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09B859-F771-FF4A-90FE-E5E4D2D79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198" y="5475151"/>
            <a:ext cx="11072853" cy="119693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>
                <a:latin typeface="Merriweather Sans" pitchFamily="2" charset="77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2808AD-4A4D-93CC-9E3B-64B39BC89247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17">
            <a:extLst>
              <a:ext uri="{FF2B5EF4-FFF2-40B4-BE49-F238E27FC236}">
                <a16:creationId xmlns:a16="http://schemas.microsoft.com/office/drawing/2014/main" id="{3C2CDAB6-12DC-2DB9-6F79-E199D953843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95995" y="488016"/>
            <a:ext cx="5816745" cy="34148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09606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60043EF1-F8B5-2046-801E-B4684C8A69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F504841-0C7A-AE42-8B71-22505C01BF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3315" y="474764"/>
            <a:ext cx="2827337" cy="34148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CA46ADD-B768-3F43-8A2B-FCF4E727DC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81286" y="474764"/>
            <a:ext cx="5816745" cy="34148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DAFDCB5E-BC59-874D-8AA6-D4E781802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81347" y="461675"/>
            <a:ext cx="2827338" cy="34279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EAE9DF8-668C-F744-965D-AF413E3B9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198" y="4026240"/>
            <a:ext cx="11072853" cy="132556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Centered header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09B859-F771-FF4A-90FE-E5E4D2D79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198" y="5475151"/>
            <a:ext cx="11072853" cy="119693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>
                <a:latin typeface="Merriweather Sans" pitchFamily="2" charset="77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2808AD-4A4D-93CC-9E3B-64B39BC89247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1208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60043EF1-F8B5-2046-801E-B4684C8A69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CA46ADD-B768-3F43-8A2B-FCF4E727DC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1879" y="488016"/>
            <a:ext cx="5816745" cy="34148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DAFDCB5E-BC59-874D-8AA6-D4E781802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81347" y="461675"/>
            <a:ext cx="2827338" cy="34279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EAE9DF8-668C-F744-965D-AF413E3B9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198" y="4026240"/>
            <a:ext cx="11072853" cy="132556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Centered header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09B859-F771-FF4A-90FE-E5E4D2D79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198" y="5475151"/>
            <a:ext cx="11072853" cy="119693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>
                <a:latin typeface="Merriweather Sans" pitchFamily="2" charset="77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2808AD-4A4D-93CC-9E3B-64B39BC89247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773622F8-47B8-9431-7F3A-2BDAD288545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5285" y="461675"/>
            <a:ext cx="2827338" cy="34279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38684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60043EF1-F8B5-2046-801E-B4684C8A69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CA46ADD-B768-3F43-8A2B-FCF4E727DC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92629" y="474846"/>
            <a:ext cx="5816745" cy="34148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EAE9DF8-668C-F744-965D-AF413E3B9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198" y="4026240"/>
            <a:ext cx="11072853" cy="132556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Centered header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09B859-F771-FF4A-90FE-E5E4D2D79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198" y="5475151"/>
            <a:ext cx="11072853" cy="119693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>
                <a:latin typeface="Merriweather Sans" pitchFamily="2" charset="77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2808AD-4A4D-93CC-9E3B-64B39BC89247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19">
            <a:extLst>
              <a:ext uri="{FF2B5EF4-FFF2-40B4-BE49-F238E27FC236}">
                <a16:creationId xmlns:a16="http://schemas.microsoft.com/office/drawing/2014/main" id="{38F8AF27-8CEA-0640-0949-5D23A57EFB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01715" y="461676"/>
            <a:ext cx="2827338" cy="34279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19">
            <a:extLst>
              <a:ext uri="{FF2B5EF4-FFF2-40B4-BE49-F238E27FC236}">
                <a16:creationId xmlns:a16="http://schemas.microsoft.com/office/drawing/2014/main" id="{FFD0D00F-3515-2DA1-ABA9-C99C6FD2699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05653" y="461676"/>
            <a:ext cx="2827338" cy="34279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0101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60043EF1-F8B5-2046-801E-B4684C8A69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F504841-0C7A-AE42-8B71-22505C01BF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3315" y="474764"/>
            <a:ext cx="2827337" cy="34148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CA46ADD-B768-3F43-8A2B-FCF4E727DC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81287" y="474764"/>
            <a:ext cx="2827338" cy="34148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22FB1C9-505F-6440-8531-B0CB067FCD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78733" y="461676"/>
            <a:ext cx="2827338" cy="34279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DAFDCB5E-BC59-874D-8AA6-D4E781802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81347" y="461675"/>
            <a:ext cx="2827338" cy="34279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EAE9DF8-668C-F744-965D-AF413E3B9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198" y="4026240"/>
            <a:ext cx="11072853" cy="132556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Centered header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09B859-F771-FF4A-90FE-E5E4D2D79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198" y="5475151"/>
            <a:ext cx="11072853" cy="119693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>
                <a:latin typeface="Merriweather Sans" pitchFamily="2" charset="77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2808AD-4A4D-93CC-9E3B-64B39BC89247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9025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losing slide with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3B22071E-D449-FE45-B368-CF41596AEA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0183F1-73F2-8549-9FDD-54C26A57D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5036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pPr algn="ctr"/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Centered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FF103-E3F5-1F47-A307-7F064C93C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5911"/>
            <a:ext cx="10515600" cy="13178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pPr marL="0" indent="0" algn="ctr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 algn="ctr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4404D11-1F7A-4843-B74F-383736A34A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1179" y="3038044"/>
            <a:ext cx="5111556" cy="23140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ADED241F-D8A5-7B43-A9E4-2972D32AC4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1179" y="5566417"/>
            <a:ext cx="5111556" cy="757238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erriweather Sans" pitchFamily="2" charset="77"/>
              </a:defRPr>
            </a:lvl1pPr>
            <a:lvl3pPr marL="914400" indent="0">
              <a:buNone/>
              <a:defRPr/>
            </a:lvl3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Georgia" panose="02040502050405020303" pitchFamily="18" charset="0"/>
              </a:rPr>
              <a:t>Title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i="1" dirty="0">
                <a:latin typeface="Georgia" panose="02040502050405020303" pitchFamily="18" charset="0"/>
              </a:rPr>
              <a:t>Subtitle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4232EA-56AD-97F3-E461-FF88B008EAA1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2E9FE5B3-8B78-DD1B-ED86-37972FFCC4E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9267" y="3038044"/>
            <a:ext cx="5111556" cy="23140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D5B59D1-DE09-B511-4493-058ED9B731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9267" y="5566417"/>
            <a:ext cx="5111556" cy="757238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erriweather Sans" pitchFamily="2" charset="77"/>
              </a:defRPr>
            </a:lvl1pPr>
            <a:lvl3pPr marL="914400" indent="0">
              <a:buNone/>
              <a:defRPr/>
            </a:lvl3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Georgia" panose="02040502050405020303" pitchFamily="18" charset="0"/>
              </a:rPr>
              <a:t>Title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i="1" dirty="0">
                <a:latin typeface="Georgia" panose="02040502050405020303" pitchFamily="18" charset="0"/>
              </a:rPr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30747921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losing slide with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3B22071E-D449-FE45-B368-CF41596AEA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0183F1-73F2-8549-9FDD-54C26A57D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5036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pPr algn="ctr"/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Centered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FF103-E3F5-1F47-A307-7F064C93C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5911"/>
            <a:ext cx="10515600" cy="13178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pPr marL="0" indent="0" algn="ctr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 algn="ctr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4404D11-1F7A-4843-B74F-383736A34A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40222" y="3038044"/>
            <a:ext cx="5111556" cy="23140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1E75A888-AEDD-6443-B420-10EEA16A4B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55372" y="3038044"/>
            <a:ext cx="2336825" cy="23140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ADED241F-D8A5-7B43-A9E4-2972D32AC4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40222" y="5566417"/>
            <a:ext cx="5111556" cy="757238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erriweather Sans" pitchFamily="2" charset="77"/>
              </a:defRPr>
            </a:lvl1pPr>
            <a:lvl3pPr marL="914400" indent="0">
              <a:buNone/>
              <a:defRPr/>
            </a:lvl3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Georgia" panose="02040502050405020303" pitchFamily="18" charset="0"/>
              </a:rPr>
              <a:t>Title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i="1" dirty="0">
                <a:latin typeface="Georgia" panose="02040502050405020303" pitchFamily="18" charset="0"/>
              </a:rPr>
              <a:t>Subtitle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752B3A3E-0368-234C-BB26-47353B11BE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55372" y="5566417"/>
            <a:ext cx="2336825" cy="757238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erriweather Sans" pitchFamily="2" charset="77"/>
              </a:defRPr>
            </a:lvl1pPr>
            <a:lvl3pPr marL="914400" indent="0">
              <a:buNone/>
              <a:defRPr/>
            </a:lvl3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Georgia" panose="02040502050405020303" pitchFamily="18" charset="0"/>
              </a:rPr>
              <a:t>Title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i="1" dirty="0">
                <a:latin typeface="Georgia" panose="02040502050405020303" pitchFamily="18" charset="0"/>
              </a:rPr>
              <a:t>Subtitle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4232EA-56AD-97F3-E461-FF88B008EAA1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294B4D0B-92D2-11A7-56F4-A15F9068AE4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99803" y="3038044"/>
            <a:ext cx="2336825" cy="23140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FC9B441-8C73-069F-3CAE-767CC3BC33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803" y="5566417"/>
            <a:ext cx="2336825" cy="757238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erriweather Sans" pitchFamily="2" charset="77"/>
              </a:defRPr>
            </a:lvl1pPr>
            <a:lvl3pPr marL="914400" indent="0">
              <a:buNone/>
              <a:defRPr/>
            </a:lvl3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Georgia" panose="02040502050405020303" pitchFamily="18" charset="0"/>
              </a:rPr>
              <a:t>Title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i="1" dirty="0">
                <a:latin typeface="Georgia" panose="02040502050405020303" pitchFamily="18" charset="0"/>
              </a:rPr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866664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AD504DD-37B2-475F-A022-06A200CFD8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128001"/>
      </p:ext>
    </p:extLst>
  </p:cSld>
  <p:clrMapOvr>
    <a:masterClrMapping/>
  </p:clrMapOvr>
  <p:transition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 with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3B22071E-D449-FE45-B368-CF41596AEA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0183F1-73F2-8549-9FDD-54C26A57D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5036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pPr algn="ctr"/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Centered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FF103-E3F5-1F47-A307-7F064C93C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5911"/>
            <a:ext cx="10515600" cy="13178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pPr marL="0" indent="0" algn="ctr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 algn="ctr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4404D11-1F7A-4843-B74F-383736A34A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1179" y="3038044"/>
            <a:ext cx="5111556" cy="23140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61912D98-7573-B643-A230-28D34053575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80641" y="3038044"/>
            <a:ext cx="2336825" cy="23140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1E75A888-AEDD-6443-B420-10EEA16A4B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55372" y="3038044"/>
            <a:ext cx="2336825" cy="23140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ADED241F-D8A5-7B43-A9E4-2972D32AC4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1179" y="5566417"/>
            <a:ext cx="5111556" cy="757238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erriweather Sans" pitchFamily="2" charset="77"/>
              </a:defRPr>
            </a:lvl1pPr>
            <a:lvl3pPr marL="914400" indent="0">
              <a:buNone/>
              <a:defRPr/>
            </a:lvl3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Georgia" panose="02040502050405020303" pitchFamily="18" charset="0"/>
              </a:rPr>
              <a:t>Title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i="1" dirty="0">
                <a:latin typeface="Georgia" panose="02040502050405020303" pitchFamily="18" charset="0"/>
              </a:rPr>
              <a:t>Subtitle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963E0D0-AE9D-C04F-AC6D-EFC88B541C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68367" y="5566417"/>
            <a:ext cx="2336825" cy="757238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erriweather Sans" pitchFamily="2" charset="77"/>
              </a:defRPr>
            </a:lvl1pPr>
            <a:lvl3pPr marL="914400" indent="0">
              <a:buNone/>
              <a:defRPr/>
            </a:lvl3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Georgia" panose="02040502050405020303" pitchFamily="18" charset="0"/>
              </a:rPr>
              <a:t>Title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i="1" dirty="0">
                <a:latin typeface="Georgia" panose="02040502050405020303" pitchFamily="18" charset="0"/>
              </a:rPr>
              <a:t>Subtitle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752B3A3E-0368-234C-BB26-47353B11BE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55372" y="5566417"/>
            <a:ext cx="2336825" cy="757238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erriweather Sans" pitchFamily="2" charset="77"/>
              </a:defRPr>
            </a:lvl1pPr>
            <a:lvl3pPr marL="914400" indent="0">
              <a:buNone/>
              <a:defRPr/>
            </a:lvl3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Georgia" panose="02040502050405020303" pitchFamily="18" charset="0"/>
              </a:rPr>
              <a:t>Title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i="1" dirty="0">
                <a:latin typeface="Georgia" panose="02040502050405020303" pitchFamily="18" charset="0"/>
              </a:rPr>
              <a:t>Subtitle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4232EA-56AD-97F3-E461-FF88B008EAA1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6663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losing slide with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3B22071E-D449-FE45-B368-CF41596AEA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0183F1-73F2-8549-9FDD-54C26A57D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5036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pPr algn="ctr"/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Centered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FF103-E3F5-1F47-A307-7F064C93C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5911"/>
            <a:ext cx="10515600" cy="13178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pPr marL="0" indent="0" algn="ctr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 algn="ctr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4232EA-56AD-97F3-E461-FF88B008EAA1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2E9FE5B3-8B78-DD1B-ED86-37972FFCC4E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9267" y="3038044"/>
            <a:ext cx="5111556" cy="23140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D5B59D1-DE09-B511-4493-058ED9B731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9267" y="5566417"/>
            <a:ext cx="5111556" cy="757238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erriweather Sans" pitchFamily="2" charset="77"/>
              </a:defRPr>
            </a:lvl1pPr>
            <a:lvl3pPr marL="914400" indent="0">
              <a:buNone/>
              <a:defRPr/>
            </a:lvl3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Georgia" panose="02040502050405020303" pitchFamily="18" charset="0"/>
              </a:rPr>
              <a:t>Title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i="1" dirty="0">
                <a:latin typeface="Georgia" panose="02040502050405020303" pitchFamily="18" charset="0"/>
              </a:rPr>
              <a:t>Subtitle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C8E119-5A63-49B1-2F52-7CB633DD5F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1179" y="3038044"/>
            <a:ext cx="2336825" cy="23140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8F7212CA-C6EB-EA12-016F-DD3F77B750D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30459" y="3038044"/>
            <a:ext cx="2336825" cy="23140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C6E529C-47CA-CD10-BA36-AEF390B7DF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1179" y="5566417"/>
            <a:ext cx="2336825" cy="757238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erriweather Sans" pitchFamily="2" charset="77"/>
              </a:defRPr>
            </a:lvl1pPr>
            <a:lvl3pPr marL="914400" indent="0">
              <a:buNone/>
              <a:defRPr/>
            </a:lvl3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Georgia" panose="02040502050405020303" pitchFamily="18" charset="0"/>
              </a:rPr>
              <a:t>Title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i="1" dirty="0">
                <a:latin typeface="Georgia" panose="02040502050405020303" pitchFamily="18" charset="0"/>
              </a:rPr>
              <a:t>Subtitle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AE1102BF-B256-9E35-D6DC-8F87D0A28B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30459" y="5566417"/>
            <a:ext cx="2336825" cy="757238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erriweather Sans" pitchFamily="2" charset="77"/>
              </a:defRPr>
            </a:lvl1pPr>
            <a:lvl3pPr marL="914400" indent="0">
              <a:buNone/>
              <a:defRPr/>
            </a:lvl3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Georgia" panose="02040502050405020303" pitchFamily="18" charset="0"/>
              </a:rPr>
              <a:t>Title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i="1" dirty="0">
                <a:latin typeface="Georgia" panose="02040502050405020303" pitchFamily="18" charset="0"/>
              </a:rPr>
              <a:t>Subtitle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400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78104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with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3B22071E-D449-FE45-B368-CF41596AEA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0183F1-73F2-8549-9FDD-54C26A57D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5036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pPr algn="ctr"/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Centered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FF103-E3F5-1F47-A307-7F064C93C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5911"/>
            <a:ext cx="10515600" cy="13178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pPr marL="0" indent="0" algn="ctr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 algn="ctr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4404D11-1F7A-4843-B74F-383736A34A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1179" y="3038044"/>
            <a:ext cx="2336825" cy="23140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D6EB24E3-23EC-A34C-8023-2E0A264E508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30459" y="3038044"/>
            <a:ext cx="2336825" cy="23140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61912D98-7573-B643-A230-28D34053575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80641" y="3038044"/>
            <a:ext cx="2336825" cy="23140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1E75A888-AEDD-6443-B420-10EEA16A4B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55372" y="3038044"/>
            <a:ext cx="2336825" cy="23140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ADED241F-D8A5-7B43-A9E4-2972D32AC4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1179" y="5566417"/>
            <a:ext cx="2336825" cy="757238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erriweather Sans" pitchFamily="2" charset="77"/>
              </a:defRPr>
            </a:lvl1pPr>
            <a:lvl3pPr marL="914400" indent="0">
              <a:buNone/>
              <a:defRPr/>
            </a:lvl3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Georgia" panose="02040502050405020303" pitchFamily="18" charset="0"/>
              </a:rPr>
              <a:t>Title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i="1" dirty="0">
                <a:latin typeface="Georgia" panose="02040502050405020303" pitchFamily="18" charset="0"/>
              </a:rPr>
              <a:t>Subtitle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8CE034BE-597C-FF4C-833C-C751DD712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30459" y="5566417"/>
            <a:ext cx="2336825" cy="757238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erriweather Sans" pitchFamily="2" charset="77"/>
              </a:defRPr>
            </a:lvl1pPr>
            <a:lvl3pPr marL="914400" indent="0">
              <a:buNone/>
              <a:defRPr/>
            </a:lvl3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Georgia" panose="02040502050405020303" pitchFamily="18" charset="0"/>
              </a:rPr>
              <a:t>Title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i="1" dirty="0">
                <a:latin typeface="Georgia" panose="02040502050405020303" pitchFamily="18" charset="0"/>
              </a:rPr>
              <a:t>Subtitle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400" i="1" dirty="0">
              <a:latin typeface="Georgia" panose="02040502050405020303" pitchFamily="18" charset="0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963E0D0-AE9D-C04F-AC6D-EFC88B541C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68367" y="5566417"/>
            <a:ext cx="2336825" cy="757238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erriweather Sans" pitchFamily="2" charset="77"/>
              </a:defRPr>
            </a:lvl1pPr>
            <a:lvl3pPr marL="914400" indent="0">
              <a:buNone/>
              <a:defRPr/>
            </a:lvl3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Georgia" panose="02040502050405020303" pitchFamily="18" charset="0"/>
              </a:rPr>
              <a:t>Title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i="1" dirty="0">
                <a:latin typeface="Georgia" panose="02040502050405020303" pitchFamily="18" charset="0"/>
              </a:rPr>
              <a:t>Subtitle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400" i="1" dirty="0">
              <a:latin typeface="Georgia" panose="02040502050405020303" pitchFamily="18" charset="0"/>
            </a:endParaRP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752B3A3E-0368-234C-BB26-47353B11BE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55372" y="5566417"/>
            <a:ext cx="2336825" cy="757238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erriweather Sans" pitchFamily="2" charset="77"/>
              </a:defRPr>
            </a:lvl1pPr>
            <a:lvl3pPr marL="914400" indent="0">
              <a:buNone/>
              <a:defRPr/>
            </a:lvl3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Georgia" panose="02040502050405020303" pitchFamily="18" charset="0"/>
              </a:rPr>
              <a:t>Title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i="1" dirty="0">
                <a:latin typeface="Georgia" panose="02040502050405020303" pitchFamily="18" charset="0"/>
              </a:rPr>
              <a:t>Subtitle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400" i="1" dirty="0">
              <a:latin typeface="Georgia" panose="020405020504050203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4232EA-56AD-97F3-E461-FF88B008EAA1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34108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60043EF1-F8B5-2046-801E-B4684C8A69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F504841-0C7A-AE42-8B71-22505C01BF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3315" y="474764"/>
            <a:ext cx="2827337" cy="34148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CA46ADD-B768-3F43-8A2B-FCF4E727DC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81286" y="474764"/>
            <a:ext cx="5816745" cy="34148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DAFDCB5E-BC59-874D-8AA6-D4E781802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81347" y="461675"/>
            <a:ext cx="2827338" cy="34279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2808AD-4A4D-93CC-9E3B-64B39BC89247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09FB56-0081-8F47-78FB-997A33C0C518}"/>
              </a:ext>
            </a:extLst>
          </p:cNvPr>
          <p:cNvSpPr txBox="1"/>
          <p:nvPr userDrawn="1"/>
        </p:nvSpPr>
        <p:spPr>
          <a:xfrm>
            <a:off x="-266700" y="-8191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FBF4F87-910E-31D6-9358-20FA9CA586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35676" y="4026076"/>
            <a:ext cx="2920648" cy="28319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0862D5FB-761C-E289-C086-F07EECF201A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83315" y="4026076"/>
            <a:ext cx="4312485" cy="28319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7">
            <a:extLst>
              <a:ext uri="{FF2B5EF4-FFF2-40B4-BE49-F238E27FC236}">
                <a16:creationId xmlns:a16="http://schemas.microsoft.com/office/drawing/2014/main" id="{00AD30D4-0C20-2CEB-07D0-0B98D860E82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96200" y="4026076"/>
            <a:ext cx="4312485" cy="28319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0403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41F3405-8841-A74E-8D4F-7054309B44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38328"/>
            <a:ext cx="12192000" cy="65196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4B368E-069E-FF4E-90A6-C2F876D733FC}"/>
              </a:ext>
            </a:extLst>
          </p:cNvPr>
          <p:cNvSpPr>
            <a:spLocks noChangeAspect="1"/>
          </p:cNvSpPr>
          <p:nvPr userDrawn="1"/>
        </p:nvSpPr>
        <p:spPr>
          <a:xfrm>
            <a:off x="211282" y="198911"/>
            <a:ext cx="11769436" cy="64601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E2E0A6C-EB4B-5D42-B747-E5C112F416C2}"/>
              </a:ext>
            </a:extLst>
          </p:cNvPr>
          <p:cNvGrpSpPr/>
          <p:nvPr userDrawn="1"/>
        </p:nvGrpSpPr>
        <p:grpSpPr>
          <a:xfrm rot="10800000">
            <a:off x="0" y="5591686"/>
            <a:ext cx="3448046" cy="676304"/>
            <a:chOff x="8743954" y="5637474"/>
            <a:chExt cx="3448046" cy="67630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7FA9FC6-5AD6-0B4A-9826-EBBF9DEBDF02}"/>
                </a:ext>
              </a:extLst>
            </p:cNvPr>
            <p:cNvSpPr/>
            <p:nvPr/>
          </p:nvSpPr>
          <p:spPr>
            <a:xfrm>
              <a:off x="9088342" y="5637474"/>
              <a:ext cx="3103658" cy="676303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40EA04F9-541C-C941-84F5-D98D3CF96948}"/>
                </a:ext>
              </a:extLst>
            </p:cNvPr>
            <p:cNvSpPr/>
            <p:nvPr/>
          </p:nvSpPr>
          <p:spPr>
            <a:xfrm rot="16200000">
              <a:off x="8577998" y="5803432"/>
              <a:ext cx="676302" cy="344390"/>
            </a:xfrm>
            <a:prstGeom prst="triangle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52186C6-3E4C-3D4E-96C7-BD21BD70DD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231" y="5633673"/>
            <a:ext cx="2892425" cy="5923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Oswald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Trade Gothic LT Std Cn" pitchFamily="2" charset="0"/>
              </a:rPr>
              <a:t>Consider adding a caption for your photo.</a:t>
            </a:r>
          </a:p>
          <a:p>
            <a:pPr lvl="0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425E15-7EA7-7FCD-55E6-C9CC7A19CA99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1519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,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8204F4-34A9-2347-7FB7-AFCC6571F03D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34606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,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3B22071E-D449-FE45-B368-CF41596AEA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133D37-6BC9-D2AD-99AA-C5F81D925FB4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9403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, option 5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158668B-3DB9-AA10-4696-659AE1F54410}"/>
              </a:ext>
            </a:extLst>
          </p:cNvPr>
          <p:cNvGrpSpPr/>
          <p:nvPr userDrawn="1"/>
        </p:nvGrpSpPr>
        <p:grpSpPr>
          <a:xfrm rot="10800000">
            <a:off x="0" y="5491153"/>
            <a:ext cx="4244006" cy="912498"/>
            <a:chOff x="8814949" y="5637475"/>
            <a:chExt cx="3145472" cy="676304"/>
          </a:xfrm>
          <a:solidFill>
            <a:schemeClr val="bg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A2B0640-AFB1-0F45-91F7-99E191843892}"/>
                </a:ext>
              </a:extLst>
            </p:cNvPr>
            <p:cNvSpPr/>
            <p:nvPr/>
          </p:nvSpPr>
          <p:spPr>
            <a:xfrm>
              <a:off x="9088343" y="5637476"/>
              <a:ext cx="2872078" cy="6763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DF60C4E0-B15E-90DB-CB3C-4B3063864F81}"/>
                </a:ext>
              </a:extLst>
            </p:cNvPr>
            <p:cNvSpPr/>
            <p:nvPr/>
          </p:nvSpPr>
          <p:spPr>
            <a:xfrm rot="16200000">
              <a:off x="8613495" y="5838929"/>
              <a:ext cx="676303" cy="27339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16A95793-4923-87B1-5A0F-B7852BE897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31" y="5620769"/>
            <a:ext cx="3185349" cy="68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70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,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0105C7F1-5F79-693F-F5DC-5EF54AEACE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7DF0011-B842-9340-B2C7-57F78188AB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6196" y="2094693"/>
            <a:ext cx="10579608" cy="20389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7200">
                <a:solidFill>
                  <a:schemeClr val="tx1"/>
                </a:solidFill>
                <a:latin typeface="Oswald" pitchFamily="2" charset="77"/>
              </a:defRPr>
            </a:lvl1pPr>
          </a:lstStyle>
          <a:p>
            <a:r>
              <a:rPr lang="en-US" sz="7200" dirty="0">
                <a:latin typeface="Oswald Medium" panose="02000603000000000000" pitchFamily="2" charset="77"/>
              </a:rPr>
              <a:t>Divider slide, option 1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4814F4E-3BC1-834C-9533-06BFECAF2F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8481" y="4302717"/>
            <a:ext cx="8775038" cy="10723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000000"/>
                </a:solidFill>
                <a:latin typeface="Merriweather Sans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Georgia" panose="02040502050405020303" pitchFamily="18" charset="0"/>
              </a:rPr>
              <a:t>Presenter name or 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569CE0-E395-2F42-B567-91E248197669}"/>
              </a:ext>
            </a:extLst>
          </p:cNvPr>
          <p:cNvSpPr>
            <a:spLocks noChangeAspect="1"/>
          </p:cNvSpPr>
          <p:nvPr userDrawn="1"/>
        </p:nvSpPr>
        <p:spPr>
          <a:xfrm>
            <a:off x="211282" y="198911"/>
            <a:ext cx="11769436" cy="6460177"/>
          </a:xfrm>
          <a:prstGeom prst="rect">
            <a:avLst/>
          </a:prstGeom>
          <a:noFill/>
          <a:ln>
            <a:solidFill>
              <a:srgbClr val="BA0C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547ACB-87FA-EA4A-86A9-3207735F365B}"/>
              </a:ext>
            </a:extLst>
          </p:cNvPr>
          <p:cNvGrpSpPr/>
          <p:nvPr userDrawn="1"/>
        </p:nvGrpSpPr>
        <p:grpSpPr>
          <a:xfrm rot="10800000">
            <a:off x="-2" y="690553"/>
            <a:ext cx="4244006" cy="912498"/>
            <a:chOff x="8814949" y="5637475"/>
            <a:chExt cx="3145472" cy="6763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A3D3C7-B01A-154F-8DA1-9463AD8EEF69}"/>
                </a:ext>
              </a:extLst>
            </p:cNvPr>
            <p:cNvSpPr/>
            <p:nvPr/>
          </p:nvSpPr>
          <p:spPr>
            <a:xfrm>
              <a:off x="9088343" y="5637476"/>
              <a:ext cx="2872078" cy="676303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6BA33A09-6503-8745-823E-1DD85A3E224D}"/>
                </a:ext>
              </a:extLst>
            </p:cNvPr>
            <p:cNvSpPr/>
            <p:nvPr/>
          </p:nvSpPr>
          <p:spPr>
            <a:xfrm rot="16200000">
              <a:off x="8613495" y="5838929"/>
              <a:ext cx="676303" cy="273396"/>
            </a:xfrm>
            <a:prstGeom prst="triangle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4B1EBBD7-E480-ACC0-85D3-46E7D985F0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749" y="810676"/>
            <a:ext cx="3195166" cy="68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9338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, option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DF0011-B842-9340-B2C7-57F78188AB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6196" y="2094693"/>
            <a:ext cx="10579608" cy="20389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7200">
                <a:solidFill>
                  <a:schemeClr val="tx1"/>
                </a:solidFill>
                <a:latin typeface="Oswald" pitchFamily="2" charset="77"/>
              </a:defRPr>
            </a:lvl1pPr>
          </a:lstStyle>
          <a:p>
            <a:r>
              <a:rPr lang="en-US" sz="7200" dirty="0">
                <a:latin typeface="Oswald Medium" panose="02000603000000000000" pitchFamily="2" charset="77"/>
              </a:rPr>
              <a:t>Divider slide, option 2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4814F4E-3BC1-834C-9533-06BFECAF2F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8481" y="4302717"/>
            <a:ext cx="8775038" cy="10723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Georgia" panose="02040502050405020303" pitchFamily="18" charset="0"/>
              </a:rPr>
              <a:t>Presenter name or 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569CE0-E395-2F42-B567-91E248197669}"/>
              </a:ext>
            </a:extLst>
          </p:cNvPr>
          <p:cNvSpPr>
            <a:spLocks noChangeAspect="1"/>
          </p:cNvSpPr>
          <p:nvPr userDrawn="1"/>
        </p:nvSpPr>
        <p:spPr>
          <a:xfrm>
            <a:off x="211282" y="198911"/>
            <a:ext cx="11769436" cy="64601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547ACB-87FA-EA4A-86A9-3207735F365B}"/>
              </a:ext>
            </a:extLst>
          </p:cNvPr>
          <p:cNvGrpSpPr/>
          <p:nvPr userDrawn="1"/>
        </p:nvGrpSpPr>
        <p:grpSpPr>
          <a:xfrm rot="10800000">
            <a:off x="-2" y="690553"/>
            <a:ext cx="4244006" cy="912498"/>
            <a:chOff x="8814949" y="5637475"/>
            <a:chExt cx="3145472" cy="676304"/>
          </a:xfrm>
          <a:solidFill>
            <a:schemeClr val="tx1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A3D3C7-B01A-154F-8DA1-9463AD8EEF69}"/>
                </a:ext>
              </a:extLst>
            </p:cNvPr>
            <p:cNvSpPr/>
            <p:nvPr/>
          </p:nvSpPr>
          <p:spPr>
            <a:xfrm>
              <a:off x="9088343" y="5637476"/>
              <a:ext cx="2872078" cy="6763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6BA33A09-6503-8745-823E-1DD85A3E224D}"/>
                </a:ext>
              </a:extLst>
            </p:cNvPr>
            <p:cNvSpPr/>
            <p:nvPr/>
          </p:nvSpPr>
          <p:spPr>
            <a:xfrm rot="16200000">
              <a:off x="8613495" y="5838929"/>
              <a:ext cx="676303" cy="27339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FA200D3E-C2E4-36E0-6B9B-0412D72002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30" y="818174"/>
            <a:ext cx="3185349" cy="68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93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600205"/>
            <a:ext cx="109728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20D6D4E-6B4D-4BC2-8144-33E0A70553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541289"/>
      </p:ext>
    </p:extLst>
  </p:cSld>
  <p:clrMapOvr>
    <a:masterClrMapping/>
  </p:clrMapOvr>
  <p:transition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, option 3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DF0011-B842-9340-B2C7-57F78188AB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6196" y="2094693"/>
            <a:ext cx="10579608" cy="20389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7200">
                <a:solidFill>
                  <a:schemeClr val="tx1"/>
                </a:solidFill>
                <a:latin typeface="Oswald" pitchFamily="2" charset="77"/>
              </a:defRPr>
            </a:lvl1pPr>
          </a:lstStyle>
          <a:p>
            <a:r>
              <a:rPr lang="en-US" sz="7200" dirty="0">
                <a:latin typeface="Oswald Medium" panose="02000603000000000000" pitchFamily="2" charset="77"/>
              </a:rPr>
              <a:t>Divider slide, option 3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4814F4E-3BC1-834C-9533-06BFECAF2F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8481" y="4302717"/>
            <a:ext cx="8775038" cy="10723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Georgia" panose="02040502050405020303" pitchFamily="18" charset="0"/>
              </a:rPr>
              <a:t>Presenter name or 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569CE0-E395-2F42-B567-91E248197669}"/>
              </a:ext>
            </a:extLst>
          </p:cNvPr>
          <p:cNvSpPr>
            <a:spLocks noChangeAspect="1"/>
          </p:cNvSpPr>
          <p:nvPr userDrawn="1"/>
        </p:nvSpPr>
        <p:spPr>
          <a:xfrm>
            <a:off x="211282" y="198911"/>
            <a:ext cx="11769436" cy="64601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547ACB-87FA-EA4A-86A9-3207735F365B}"/>
              </a:ext>
            </a:extLst>
          </p:cNvPr>
          <p:cNvGrpSpPr/>
          <p:nvPr userDrawn="1"/>
        </p:nvGrpSpPr>
        <p:grpSpPr>
          <a:xfrm rot="10800000">
            <a:off x="-2" y="690553"/>
            <a:ext cx="4244006" cy="912498"/>
            <a:chOff x="8814949" y="5637475"/>
            <a:chExt cx="3145472" cy="676304"/>
          </a:xfrm>
          <a:solidFill>
            <a:schemeClr val="tx1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A3D3C7-B01A-154F-8DA1-9463AD8EEF69}"/>
                </a:ext>
              </a:extLst>
            </p:cNvPr>
            <p:cNvSpPr/>
            <p:nvPr/>
          </p:nvSpPr>
          <p:spPr>
            <a:xfrm>
              <a:off x="9088343" y="5637476"/>
              <a:ext cx="2872078" cy="6763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6BA33A09-6503-8745-823E-1DD85A3E224D}"/>
                </a:ext>
              </a:extLst>
            </p:cNvPr>
            <p:cNvSpPr/>
            <p:nvPr/>
          </p:nvSpPr>
          <p:spPr>
            <a:xfrm rot="16200000">
              <a:off x="8613495" y="5838929"/>
              <a:ext cx="676303" cy="27339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3EAEC681-4C36-77A4-FC45-2391AABC3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30" y="818174"/>
            <a:ext cx="3185349" cy="68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1410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, option 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DF0011-B842-9340-B2C7-57F78188AB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6196" y="2094693"/>
            <a:ext cx="10579608" cy="20389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7200">
                <a:solidFill>
                  <a:schemeClr val="tx1"/>
                </a:solidFill>
                <a:latin typeface="Oswald" pitchFamily="2" charset="77"/>
              </a:defRPr>
            </a:lvl1pPr>
          </a:lstStyle>
          <a:p>
            <a:r>
              <a:rPr lang="en-US" sz="7200" dirty="0">
                <a:latin typeface="Oswald Medium" panose="02000603000000000000" pitchFamily="2" charset="77"/>
              </a:rPr>
              <a:t>Divider slide, option 4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4814F4E-3BC1-834C-9533-06BFECAF2F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8481" y="4302717"/>
            <a:ext cx="8775038" cy="10723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Georgia" panose="02040502050405020303" pitchFamily="18" charset="0"/>
              </a:rPr>
              <a:t>Presenter name or 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569CE0-E395-2F42-B567-91E248197669}"/>
              </a:ext>
            </a:extLst>
          </p:cNvPr>
          <p:cNvSpPr>
            <a:spLocks noChangeAspect="1"/>
          </p:cNvSpPr>
          <p:nvPr userDrawn="1"/>
        </p:nvSpPr>
        <p:spPr>
          <a:xfrm>
            <a:off x="211282" y="198911"/>
            <a:ext cx="11769436" cy="64601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547ACB-87FA-EA4A-86A9-3207735F365B}"/>
              </a:ext>
            </a:extLst>
          </p:cNvPr>
          <p:cNvGrpSpPr/>
          <p:nvPr userDrawn="1"/>
        </p:nvGrpSpPr>
        <p:grpSpPr>
          <a:xfrm rot="10800000">
            <a:off x="-2" y="690553"/>
            <a:ext cx="4244006" cy="912498"/>
            <a:chOff x="8814949" y="5637475"/>
            <a:chExt cx="3145472" cy="676304"/>
          </a:xfrm>
          <a:solidFill>
            <a:schemeClr val="bg1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A3D3C7-B01A-154F-8DA1-9463AD8EEF69}"/>
                </a:ext>
              </a:extLst>
            </p:cNvPr>
            <p:cNvSpPr/>
            <p:nvPr/>
          </p:nvSpPr>
          <p:spPr>
            <a:xfrm>
              <a:off x="9088343" y="5637476"/>
              <a:ext cx="2872078" cy="6763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6BA33A09-6503-8745-823E-1DD85A3E224D}"/>
                </a:ext>
              </a:extLst>
            </p:cNvPr>
            <p:cNvSpPr/>
            <p:nvPr/>
          </p:nvSpPr>
          <p:spPr>
            <a:xfrm rot="16200000">
              <a:off x="8613495" y="5838929"/>
              <a:ext cx="676303" cy="27339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Picture 2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215D7B93-E662-7321-90D6-05479882BC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30" y="818174"/>
            <a:ext cx="3185349" cy="68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61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, option 5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DF0011-B842-9340-B2C7-57F78188AB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6196" y="2094693"/>
            <a:ext cx="10579608" cy="20389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7200">
                <a:solidFill>
                  <a:schemeClr val="tx1"/>
                </a:solidFill>
                <a:latin typeface="Oswald" pitchFamily="2" charset="77"/>
              </a:defRPr>
            </a:lvl1pPr>
          </a:lstStyle>
          <a:p>
            <a:r>
              <a:rPr lang="en-US" sz="7200" dirty="0">
                <a:latin typeface="Oswald Medium" panose="02000603000000000000" pitchFamily="2" charset="77"/>
              </a:rPr>
              <a:t>Divider slide, option 5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4814F4E-3BC1-834C-9533-06BFECAF2F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8481" y="4302717"/>
            <a:ext cx="8775038" cy="10723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Georgia" panose="02040502050405020303" pitchFamily="18" charset="0"/>
              </a:rPr>
              <a:t>Presenter name or 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565C0-A08D-BBEB-001D-147C46795B47}"/>
              </a:ext>
            </a:extLst>
          </p:cNvPr>
          <p:cNvSpPr>
            <a:spLocks noChangeAspect="1"/>
          </p:cNvSpPr>
          <p:nvPr userDrawn="1"/>
        </p:nvSpPr>
        <p:spPr>
          <a:xfrm>
            <a:off x="211282" y="198911"/>
            <a:ext cx="11769436" cy="64601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158668B-3DB9-AA10-4696-659AE1F54410}"/>
              </a:ext>
            </a:extLst>
          </p:cNvPr>
          <p:cNvGrpSpPr/>
          <p:nvPr userDrawn="1"/>
        </p:nvGrpSpPr>
        <p:grpSpPr>
          <a:xfrm rot="10800000">
            <a:off x="-2" y="690553"/>
            <a:ext cx="4244006" cy="912498"/>
            <a:chOff x="8814949" y="5637475"/>
            <a:chExt cx="3145472" cy="676304"/>
          </a:xfrm>
          <a:solidFill>
            <a:schemeClr val="bg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A2B0640-AFB1-0F45-91F7-99E191843892}"/>
                </a:ext>
              </a:extLst>
            </p:cNvPr>
            <p:cNvSpPr/>
            <p:nvPr/>
          </p:nvSpPr>
          <p:spPr>
            <a:xfrm>
              <a:off x="9088343" y="5637476"/>
              <a:ext cx="2872078" cy="6763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DF60C4E0-B15E-90DB-CB3C-4B3063864F81}"/>
                </a:ext>
              </a:extLst>
            </p:cNvPr>
            <p:cNvSpPr/>
            <p:nvPr/>
          </p:nvSpPr>
          <p:spPr>
            <a:xfrm rot="16200000">
              <a:off x="8613495" y="5838929"/>
              <a:ext cx="676303" cy="27339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Picture 8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8F342D9D-6333-15D2-2E85-AAE70B15A5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30" y="818174"/>
            <a:ext cx="3185349" cy="68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33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, option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DF0011-B842-9340-B2C7-57F78188AB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6196" y="2094693"/>
            <a:ext cx="10579608" cy="20389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7200">
                <a:solidFill>
                  <a:schemeClr val="tx1"/>
                </a:solidFill>
                <a:latin typeface="Oswald" pitchFamily="2" charset="77"/>
              </a:defRPr>
            </a:lvl1pPr>
          </a:lstStyle>
          <a:p>
            <a:r>
              <a:rPr lang="en-US" sz="7200" dirty="0">
                <a:latin typeface="Oswald Medium" panose="02000603000000000000" pitchFamily="2" charset="77"/>
              </a:rPr>
              <a:t>Divider slide, option 6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4814F4E-3BC1-834C-9533-06BFECAF2F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8481" y="4302717"/>
            <a:ext cx="8775038" cy="10723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Georgia" panose="02040502050405020303" pitchFamily="18" charset="0"/>
              </a:rPr>
              <a:t>Presenter name or 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569CE0-E395-2F42-B567-91E248197669}"/>
              </a:ext>
            </a:extLst>
          </p:cNvPr>
          <p:cNvSpPr>
            <a:spLocks noChangeAspect="1"/>
          </p:cNvSpPr>
          <p:nvPr userDrawn="1"/>
        </p:nvSpPr>
        <p:spPr>
          <a:xfrm>
            <a:off x="211282" y="198911"/>
            <a:ext cx="11769436" cy="64601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547ACB-87FA-EA4A-86A9-3207735F365B}"/>
              </a:ext>
            </a:extLst>
          </p:cNvPr>
          <p:cNvGrpSpPr/>
          <p:nvPr userDrawn="1"/>
        </p:nvGrpSpPr>
        <p:grpSpPr>
          <a:xfrm rot="10800000">
            <a:off x="-2" y="690553"/>
            <a:ext cx="4244006" cy="912498"/>
            <a:chOff x="8814949" y="5637475"/>
            <a:chExt cx="3145472" cy="676304"/>
          </a:xfrm>
          <a:solidFill>
            <a:schemeClr val="tx1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A3D3C7-B01A-154F-8DA1-9463AD8EEF69}"/>
                </a:ext>
              </a:extLst>
            </p:cNvPr>
            <p:cNvSpPr/>
            <p:nvPr/>
          </p:nvSpPr>
          <p:spPr>
            <a:xfrm>
              <a:off x="9088343" y="5637476"/>
              <a:ext cx="2872078" cy="6763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6BA33A09-6503-8745-823E-1DD85A3E224D}"/>
                </a:ext>
              </a:extLst>
            </p:cNvPr>
            <p:cNvSpPr/>
            <p:nvPr/>
          </p:nvSpPr>
          <p:spPr>
            <a:xfrm rot="16200000">
              <a:off x="8613495" y="5838929"/>
              <a:ext cx="676303" cy="27339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4253A895-EA03-E451-6772-4245FB18C2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30" y="818174"/>
            <a:ext cx="3185349" cy="68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057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, option 7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DF0011-B842-9340-B2C7-57F78188AB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6196" y="2094693"/>
            <a:ext cx="10579608" cy="20389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7200">
                <a:solidFill>
                  <a:schemeClr val="tx1"/>
                </a:solidFill>
                <a:latin typeface="Oswald" pitchFamily="2" charset="77"/>
              </a:defRPr>
            </a:lvl1pPr>
          </a:lstStyle>
          <a:p>
            <a:r>
              <a:rPr lang="en-US" sz="7200" dirty="0">
                <a:latin typeface="Oswald Medium" panose="02000603000000000000" pitchFamily="2" charset="77"/>
              </a:rPr>
              <a:t>Divider slide, option 7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4814F4E-3BC1-834C-9533-06BFECAF2F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8481" y="4302717"/>
            <a:ext cx="8775038" cy="10723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Georgia" panose="02040502050405020303" pitchFamily="18" charset="0"/>
              </a:rPr>
              <a:t>Presenter name or 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569CE0-E395-2F42-B567-91E248197669}"/>
              </a:ext>
            </a:extLst>
          </p:cNvPr>
          <p:cNvSpPr>
            <a:spLocks noChangeAspect="1"/>
          </p:cNvSpPr>
          <p:nvPr userDrawn="1"/>
        </p:nvSpPr>
        <p:spPr>
          <a:xfrm>
            <a:off x="211282" y="198911"/>
            <a:ext cx="11769436" cy="64601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547ACB-87FA-EA4A-86A9-3207735F365B}"/>
              </a:ext>
            </a:extLst>
          </p:cNvPr>
          <p:cNvGrpSpPr/>
          <p:nvPr userDrawn="1"/>
        </p:nvGrpSpPr>
        <p:grpSpPr>
          <a:xfrm rot="10800000">
            <a:off x="-2" y="690553"/>
            <a:ext cx="4244006" cy="912498"/>
            <a:chOff x="8814949" y="5637475"/>
            <a:chExt cx="3145472" cy="676304"/>
          </a:xfrm>
          <a:solidFill>
            <a:schemeClr val="tx1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A3D3C7-B01A-154F-8DA1-9463AD8EEF69}"/>
                </a:ext>
              </a:extLst>
            </p:cNvPr>
            <p:cNvSpPr/>
            <p:nvPr/>
          </p:nvSpPr>
          <p:spPr>
            <a:xfrm>
              <a:off x="9088343" y="5637476"/>
              <a:ext cx="2872078" cy="6763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6BA33A09-6503-8745-823E-1DD85A3E224D}"/>
                </a:ext>
              </a:extLst>
            </p:cNvPr>
            <p:cNvSpPr/>
            <p:nvPr/>
          </p:nvSpPr>
          <p:spPr>
            <a:xfrm rot="16200000">
              <a:off x="8613495" y="5838929"/>
              <a:ext cx="676303" cy="27339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14FFFA30-4AC8-1C70-512E-46BF8B144D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30" y="818174"/>
            <a:ext cx="3185349" cy="68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94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nsion map,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2A69ED28-26C5-F844-9B2A-86C646065E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F4C7DEF0-6F46-C649-BE68-452A00B6E8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56217" y="4302717"/>
            <a:ext cx="4027301" cy="10723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  <a:latin typeface="Merriweather Sans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Georgia" panose="02040502050405020303" pitchFamily="18" charset="0"/>
              </a:rPr>
              <a:t>Presenter name</a:t>
            </a:r>
          </a:p>
          <a:p>
            <a:r>
              <a:rPr lang="en-US" dirty="0">
                <a:solidFill>
                  <a:srgbClr val="BA0C2F"/>
                </a:solidFill>
                <a:latin typeface="Georgia" panose="02040502050405020303" pitchFamily="18" charset="0"/>
              </a:rPr>
              <a:t>Contact info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A529BC-1BCC-5CCF-F3DF-66297BBB2B9A}"/>
              </a:ext>
            </a:extLst>
          </p:cNvPr>
          <p:cNvSpPr/>
          <p:nvPr userDrawn="1"/>
        </p:nvSpPr>
        <p:spPr>
          <a:xfrm>
            <a:off x="6282267" y="2878667"/>
            <a:ext cx="4368800" cy="104986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51292FD2-C0A8-7FAC-C817-CBD5F3D959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503" y="2987436"/>
            <a:ext cx="3870328" cy="83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2394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nsion map,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128A5E3-D4F6-3D40-8C1B-ADE0EC2E53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6C4D09D3-97BF-7B4D-85FA-BD8F76EF852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56217" y="4302717"/>
            <a:ext cx="4027301" cy="10723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  <a:latin typeface="Merriweather Sans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Georgia" panose="02040502050405020303" pitchFamily="18" charset="0"/>
              </a:rPr>
              <a:t>Presenter name</a:t>
            </a:r>
          </a:p>
          <a:p>
            <a:r>
              <a:rPr lang="en-US" dirty="0">
                <a:solidFill>
                  <a:srgbClr val="BA0C2F"/>
                </a:solidFill>
                <a:latin typeface="Georgia" panose="02040502050405020303" pitchFamily="18" charset="0"/>
              </a:rPr>
              <a:t>Contact info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96DB2D-8BC8-7CED-DE2E-66F63F31CBF0}"/>
              </a:ext>
            </a:extLst>
          </p:cNvPr>
          <p:cNvSpPr/>
          <p:nvPr userDrawn="1"/>
        </p:nvSpPr>
        <p:spPr>
          <a:xfrm>
            <a:off x="6282267" y="2878667"/>
            <a:ext cx="4368800" cy="104986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051281E-25CE-1107-93A3-732A85CEA6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503" y="2987436"/>
            <a:ext cx="3870328" cy="83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7759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F0B1A0-6F96-46C7-A07E-4FBDFCBD4E7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18177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17451-A662-4B3A-A7DB-2B9543E543E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3258442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4DA5-9C43-4C28-9832-11E2CACAF28A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4009-C0D6-4CDC-B53D-35ED48CD9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17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 – Headlin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6"/>
            <a:ext cx="9144000" cy="149570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br>
              <a:rPr lang="en-US" dirty="0"/>
            </a:br>
            <a:r>
              <a:rPr lang="en-US" dirty="0"/>
              <a:t>Content slide: Background Option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29830"/>
            <a:ext cx="9144000" cy="242797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1853017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4DA5-9C43-4C28-9832-11E2CACAF28A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4009-C0D6-4CDC-B53D-35ED48CD9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7048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4DA5-9C43-4C28-9832-11E2CACAF28A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4009-C0D6-4CDC-B53D-35ED48CD9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110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4DA5-9C43-4C28-9832-11E2CACAF28A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4009-C0D6-4CDC-B53D-35ED48CD9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78181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4DA5-9C43-4C28-9832-11E2CACAF28A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4009-C0D6-4CDC-B53D-35ED48CD9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93943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4DA5-9C43-4C28-9832-11E2CACAF28A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4009-C0D6-4CDC-B53D-35ED48CD9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4195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4DA5-9C43-4C28-9832-11E2CACAF28A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4009-C0D6-4CDC-B53D-35ED48CD9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30385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4DA5-9C43-4C28-9832-11E2CACAF28A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4009-C0D6-4CDC-B53D-35ED48CD9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7146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4DA5-9C43-4C28-9832-11E2CACAF28A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4009-C0D6-4CDC-B53D-35ED48CD9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4590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4DA5-9C43-4C28-9832-11E2CACAF28A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4009-C0D6-4CDC-B53D-35ED48CD9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1574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4DA5-9C43-4C28-9832-11E2CACAF28A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4009-C0D6-4CDC-B53D-35ED48CD9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8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 – On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8268"/>
            <a:ext cx="10515600" cy="11324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Content slide: Background Option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2pPr>
            <a:lvl3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3pPr>
            <a:lvl4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4pPr>
            <a:lvl5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 dirty="0"/>
              <a:t>Click to body text</a:t>
            </a:r>
          </a:p>
          <a:p>
            <a:pPr lvl="0"/>
            <a:r>
              <a:rPr lang="en-US" dirty="0"/>
              <a:t>Second point</a:t>
            </a:r>
          </a:p>
          <a:p>
            <a:pPr lvl="0"/>
            <a:r>
              <a:rPr lang="en-US" dirty="0"/>
              <a:t>Third point</a:t>
            </a:r>
          </a:p>
          <a:p>
            <a:pPr lvl="0"/>
            <a:r>
              <a:rPr lang="en-US" dirty="0"/>
              <a:t>Fourth point</a:t>
            </a:r>
          </a:p>
          <a:p>
            <a:pPr lvl="0"/>
            <a:r>
              <a:rPr lang="en-US" dirty="0"/>
              <a:t>Fifth point</a:t>
            </a:r>
          </a:p>
        </p:txBody>
      </p:sp>
    </p:spTree>
    <p:extLst>
      <p:ext uri="{BB962C8B-B14F-4D97-AF65-F5344CB8AC3E}">
        <p14:creationId xmlns:p14="http://schemas.microsoft.com/office/powerpoint/2010/main" val="116147065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AED9-136B-4A0E-A62E-BA8DDD9A2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65705-FA19-45A1-9D0E-5D020CEF8E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18537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AED9-136B-4A0E-A62E-BA8DDD9A2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65705-FA19-45A1-9D0E-5D020CEF8E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74300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AED9-136B-4A0E-A62E-BA8DDD9A2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65705-FA19-45A1-9D0E-5D020CEF8E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92353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AED9-136B-4A0E-A62E-BA8DDD9A2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65705-FA19-45A1-9D0E-5D020CEF8E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37649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AED9-136B-4A0E-A62E-BA8DDD9A2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65705-FA19-45A1-9D0E-5D020CEF8E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72133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AED9-136B-4A0E-A62E-BA8DDD9A2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65705-FA19-45A1-9D0E-5D020CEF8E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42566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AED9-136B-4A0E-A62E-BA8DDD9A2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65705-FA19-45A1-9D0E-5D020CEF8E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9170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AED9-136B-4A0E-A62E-BA8DDD9A2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65705-FA19-45A1-9D0E-5D020CEF8E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14466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AED9-136B-4A0E-A62E-BA8DDD9A2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65705-FA19-45A1-9D0E-5D020CEF8E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35886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AED9-136B-4A0E-A62E-BA8DDD9A2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65705-FA19-45A1-9D0E-5D020CEF8E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581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 – 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Content slide: Background Option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2400" b="0" i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5143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2pPr>
            <a:lvl3pPr marL="8572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3pPr>
            <a:lvl4pPr marL="12001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4pPr>
            <a:lvl5pPr marL="15430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 dirty="0"/>
              <a:t>Additional text or image goes here.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Georgia" charset="0"/>
                <a:ea typeface="Georgia" charset="0"/>
                <a:cs typeface="Georgia" charset="0"/>
              </a:defRPr>
            </a:lvl2pPr>
            <a:lvl3pPr>
              <a:defRPr>
                <a:latin typeface="Georgia" charset="0"/>
                <a:ea typeface="Georgia" charset="0"/>
                <a:cs typeface="Georgia" charset="0"/>
              </a:defRPr>
            </a:lvl3pPr>
            <a:lvl4pPr>
              <a:defRPr>
                <a:latin typeface="Georgia" charset="0"/>
                <a:ea typeface="Georgia" charset="0"/>
                <a:cs typeface="Georgia" charset="0"/>
              </a:defRPr>
            </a:lvl4pPr>
            <a:lvl5pPr>
              <a:defRPr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 dirty="0"/>
              <a:t>Click to body text</a:t>
            </a:r>
          </a:p>
          <a:p>
            <a:pPr lvl="0"/>
            <a:r>
              <a:rPr lang="en-US" dirty="0"/>
              <a:t>Second point</a:t>
            </a:r>
          </a:p>
          <a:p>
            <a:pPr lvl="0"/>
            <a:r>
              <a:rPr lang="en-US" dirty="0"/>
              <a:t>Third point</a:t>
            </a:r>
          </a:p>
          <a:p>
            <a:pPr lvl="0"/>
            <a:r>
              <a:rPr lang="en-US" dirty="0"/>
              <a:t>Fourth point</a:t>
            </a:r>
          </a:p>
          <a:p>
            <a:pPr lvl="0"/>
            <a:r>
              <a:rPr lang="en-US" dirty="0"/>
              <a:t>Fifth point</a:t>
            </a:r>
          </a:p>
        </p:txBody>
      </p:sp>
    </p:spTree>
    <p:extLst>
      <p:ext uri="{BB962C8B-B14F-4D97-AF65-F5344CB8AC3E}">
        <p14:creationId xmlns:p14="http://schemas.microsoft.com/office/powerpoint/2010/main" val="115393698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AED9-136B-4A0E-A62E-BA8DDD9A2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65705-FA19-45A1-9D0E-5D020CEF8E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77092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 – Headlin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6"/>
            <a:ext cx="9144000" cy="149570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br>
              <a:rPr lang="en-US" dirty="0"/>
            </a:br>
            <a:r>
              <a:rPr lang="en-US" dirty="0"/>
              <a:t>Content slide: Background Option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29830"/>
            <a:ext cx="9144000" cy="242797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3633912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 – On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8268"/>
            <a:ext cx="10515600" cy="11324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Content slide: Background Option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2pPr>
            <a:lvl3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3pPr>
            <a:lvl4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4pPr>
            <a:lvl5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 dirty="0"/>
              <a:t>Click to body text</a:t>
            </a:r>
          </a:p>
          <a:p>
            <a:pPr lvl="0"/>
            <a:r>
              <a:rPr lang="en-US" dirty="0"/>
              <a:t>Second point</a:t>
            </a:r>
          </a:p>
          <a:p>
            <a:pPr lvl="0"/>
            <a:r>
              <a:rPr lang="en-US" dirty="0"/>
              <a:t>Third point</a:t>
            </a:r>
          </a:p>
          <a:p>
            <a:pPr lvl="0"/>
            <a:r>
              <a:rPr lang="en-US" dirty="0"/>
              <a:t>Fourth point</a:t>
            </a:r>
          </a:p>
          <a:p>
            <a:pPr lvl="0"/>
            <a:r>
              <a:rPr lang="en-US" dirty="0"/>
              <a:t>Fifth point</a:t>
            </a:r>
          </a:p>
        </p:txBody>
      </p:sp>
    </p:spTree>
    <p:extLst>
      <p:ext uri="{BB962C8B-B14F-4D97-AF65-F5344CB8AC3E}">
        <p14:creationId xmlns:p14="http://schemas.microsoft.com/office/powerpoint/2010/main" val="163944466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 – 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Content slide: Background Option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2400" b="0" i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5143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2pPr>
            <a:lvl3pPr marL="8572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3pPr>
            <a:lvl4pPr marL="12001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4pPr>
            <a:lvl5pPr marL="15430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 dirty="0"/>
              <a:t>Additional text or image goes here.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Georgia" charset="0"/>
                <a:ea typeface="Georgia" charset="0"/>
                <a:cs typeface="Georgia" charset="0"/>
              </a:defRPr>
            </a:lvl2pPr>
            <a:lvl3pPr>
              <a:defRPr>
                <a:latin typeface="Georgia" charset="0"/>
                <a:ea typeface="Georgia" charset="0"/>
                <a:cs typeface="Georgia" charset="0"/>
              </a:defRPr>
            </a:lvl3pPr>
            <a:lvl4pPr>
              <a:defRPr>
                <a:latin typeface="Georgia" charset="0"/>
                <a:ea typeface="Georgia" charset="0"/>
                <a:cs typeface="Georgia" charset="0"/>
              </a:defRPr>
            </a:lvl4pPr>
            <a:lvl5pPr>
              <a:defRPr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 dirty="0"/>
              <a:t>Click to body text</a:t>
            </a:r>
          </a:p>
          <a:p>
            <a:pPr lvl="0"/>
            <a:r>
              <a:rPr lang="en-US" dirty="0"/>
              <a:t>Second point</a:t>
            </a:r>
          </a:p>
          <a:p>
            <a:pPr lvl="0"/>
            <a:r>
              <a:rPr lang="en-US" dirty="0"/>
              <a:t>Third point</a:t>
            </a:r>
          </a:p>
          <a:p>
            <a:pPr lvl="0"/>
            <a:r>
              <a:rPr lang="en-US" dirty="0"/>
              <a:t>Fourth point</a:t>
            </a:r>
          </a:p>
          <a:p>
            <a:pPr lvl="0"/>
            <a:r>
              <a:rPr lang="en-US" dirty="0"/>
              <a:t>Fifth point</a:t>
            </a:r>
          </a:p>
        </p:txBody>
      </p:sp>
    </p:spTree>
    <p:extLst>
      <p:ext uri="{BB962C8B-B14F-4D97-AF65-F5344CB8AC3E}">
        <p14:creationId xmlns:p14="http://schemas.microsoft.com/office/powerpoint/2010/main" val="370152353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 – Two column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319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2400" b="1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Content slide: Background Option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717" y="987428"/>
            <a:ext cx="6172200" cy="48736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Arial" charset="0"/>
                <a:ea typeface="Arial" charset="0"/>
                <a:cs typeface="Arial" charset="0"/>
              </a:defRPr>
            </a:lvl1pPr>
            <a:lvl2pPr>
              <a:defRPr sz="21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500">
                <a:latin typeface="Arial" charset="0"/>
                <a:ea typeface="Arial" charset="0"/>
                <a:cs typeface="Arial" charset="0"/>
              </a:defRPr>
            </a:lvl4pPr>
            <a:lvl5pPr>
              <a:defRPr sz="1500">
                <a:latin typeface="Arial" charset="0"/>
                <a:ea typeface="Arial" charset="0"/>
                <a:cs typeface="Arial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body text</a:t>
            </a:r>
          </a:p>
          <a:p>
            <a:pPr lvl="0"/>
            <a:r>
              <a:rPr lang="en-US" dirty="0"/>
              <a:t>Second point</a:t>
            </a:r>
          </a:p>
          <a:p>
            <a:pPr lvl="0"/>
            <a:r>
              <a:rPr lang="en-US" dirty="0"/>
              <a:t>Third point</a:t>
            </a:r>
          </a:p>
          <a:p>
            <a:pPr lvl="0"/>
            <a:r>
              <a:rPr lang="en-US" dirty="0"/>
              <a:t>Fourth point</a:t>
            </a:r>
          </a:p>
          <a:p>
            <a:pPr lvl="0"/>
            <a:r>
              <a:rPr lang="en-US" dirty="0"/>
              <a:t>Fifth point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0319" y="2171700"/>
            <a:ext cx="3932767" cy="3697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00" b="0" i="0" baseline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Additional text space</a:t>
            </a:r>
          </a:p>
        </p:txBody>
      </p:sp>
    </p:spTree>
    <p:extLst>
      <p:ext uri="{BB962C8B-B14F-4D97-AF65-F5344CB8AC3E}">
        <p14:creationId xmlns:p14="http://schemas.microsoft.com/office/powerpoint/2010/main" val="61530650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 - Domina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319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2400" b="1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Content slide: Background Option 2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0319" y="2207797"/>
            <a:ext cx="3932767" cy="36611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Additional text space</a:t>
            </a:r>
          </a:p>
        </p:txBody>
      </p:sp>
    </p:spTree>
    <p:extLst>
      <p:ext uri="{BB962C8B-B14F-4D97-AF65-F5344CB8AC3E}">
        <p14:creationId xmlns:p14="http://schemas.microsoft.com/office/powerpoint/2010/main" val="231730677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– Text emphasi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1501544"/>
            <a:ext cx="9144000" cy="37562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300" b="1" i="0" spc="-113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Content slide: </a:t>
            </a:r>
          </a:p>
          <a:p>
            <a:r>
              <a:rPr lang="en-US" dirty="0"/>
              <a:t>Background Option 2</a:t>
            </a:r>
          </a:p>
          <a:p>
            <a:endParaRPr lang="en-US" dirty="0"/>
          </a:p>
          <a:p>
            <a:r>
              <a:rPr lang="en-US" dirty="0"/>
              <a:t>Use this slide for short, impactful statements</a:t>
            </a:r>
          </a:p>
        </p:txBody>
      </p:sp>
    </p:spTree>
    <p:extLst>
      <p:ext uri="{BB962C8B-B14F-4D97-AF65-F5344CB8AC3E}">
        <p14:creationId xmlns:p14="http://schemas.microsoft.com/office/powerpoint/2010/main" val="417524045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81038" y="1122363"/>
            <a:ext cx="5579444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u="none" baseline="0">
                <a:solidFill>
                  <a:srgbClr val="CD1E3E"/>
                </a:solidFill>
              </a:defRPr>
            </a:lvl1pPr>
          </a:lstStyle>
          <a:p>
            <a:r>
              <a:rPr lang="en-US" dirty="0"/>
              <a:t>Presentation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81035" y="3602038"/>
            <a:ext cx="5579444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100" b="0" i="0" u="none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presentation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34701" y="6250476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Author name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914402" y="1122366"/>
            <a:ext cx="4658783" cy="41354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1550504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493EEEB-F716-424E-8EE0-E88F668312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893764"/>
      </p:ext>
    </p:extLst>
  </p:cSld>
  <p:clrMapOvr>
    <a:masterClrMapping/>
  </p:clrMapOvr>
  <p:transition>
    <p:random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651FF-40E1-4713-BE8A-C72CB40B1CE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63134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 – Two column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319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2400" b="1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Content slide: Background Option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717" y="987428"/>
            <a:ext cx="6172200" cy="48736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Arial" charset="0"/>
                <a:ea typeface="Arial" charset="0"/>
                <a:cs typeface="Arial" charset="0"/>
              </a:defRPr>
            </a:lvl1pPr>
            <a:lvl2pPr>
              <a:defRPr sz="21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500">
                <a:latin typeface="Arial" charset="0"/>
                <a:ea typeface="Arial" charset="0"/>
                <a:cs typeface="Arial" charset="0"/>
              </a:defRPr>
            </a:lvl4pPr>
            <a:lvl5pPr>
              <a:defRPr sz="1500">
                <a:latin typeface="Arial" charset="0"/>
                <a:ea typeface="Arial" charset="0"/>
                <a:cs typeface="Arial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body text</a:t>
            </a:r>
          </a:p>
          <a:p>
            <a:pPr lvl="0"/>
            <a:r>
              <a:rPr lang="en-US" dirty="0"/>
              <a:t>Second point</a:t>
            </a:r>
          </a:p>
          <a:p>
            <a:pPr lvl="0"/>
            <a:r>
              <a:rPr lang="en-US" dirty="0"/>
              <a:t>Third point</a:t>
            </a:r>
          </a:p>
          <a:p>
            <a:pPr lvl="0"/>
            <a:r>
              <a:rPr lang="en-US" dirty="0"/>
              <a:t>Fourth point</a:t>
            </a:r>
          </a:p>
          <a:p>
            <a:pPr lvl="0"/>
            <a:r>
              <a:rPr lang="en-US" dirty="0"/>
              <a:t>Fifth point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0319" y="2171700"/>
            <a:ext cx="3932767" cy="3697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00" b="0" i="0" baseline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Additional text space</a:t>
            </a:r>
          </a:p>
        </p:txBody>
      </p:sp>
    </p:spTree>
    <p:extLst>
      <p:ext uri="{BB962C8B-B14F-4D97-AF65-F5344CB8AC3E}">
        <p14:creationId xmlns:p14="http://schemas.microsoft.com/office/powerpoint/2010/main" val="204952077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3D67BA-B4C8-4CC3-A000-E4BB4FD228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6F2644-EFE0-4684-A827-B63B6F2616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C1FEF8-1571-4261-A01E-181AE64B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0A1B48-492C-472D-9843-C860189AC3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585879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4821FF-33CC-46F4-AA3D-26773AA1EE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B4F91F-9E9D-4CB1-8EC2-8254FC2116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0EBCC5-9E42-4277-AD5C-F7191B9976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AE1941-2E61-47F0-ACE8-867187ED95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072601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EF6614-BF51-49AA-9926-9F7939AFFB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59173E-36C9-4990-8784-6F31667883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08FC05A-4F58-4C76-844F-2805CDF621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734833-CD4F-40A5-BB0D-05532221AE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435453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9D9C83-7B74-45FB-89F9-E9EA8A13B3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3C823C-3D73-4497-912E-AFA30786D8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AF3D4E-D7F5-41ED-A782-3BCD42633D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695870-C263-4601-A67E-F375C426F2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182337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FC77ED3-1597-475A-9E21-6241FC53AA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04C1B98-4A31-4361-B47B-512CF1E6A6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734F72F-38A3-4498-938D-C4117F2DB6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5BB928-3D0B-4DE0-84E6-2ADCFA029A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993080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0AE6C4E-6AFE-4ED3-87AF-286CE07F36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CDFCAAE-63FC-4AA7-8DD5-335050851F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181E9F9-6525-4441-8F65-FEFD0A3F51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EE90F9-2A6F-4B62-A8A8-3D8A08A1E7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141689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DBD245E-F43A-412D-BCC6-6FCEB6C4F3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DFC8A80-E6F7-4B80-BEB7-FE9D31E20A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335DA44-2DD2-4E86-96E1-AB6EA21222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64FDD-BA32-45B5-BA30-7F179B39AF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150886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C19DC9-EFAA-4B73-98FC-2FD92BB2E8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768765-6875-4419-B195-BDACA54D17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C9F55E-9BEF-4079-9640-3A5D83225D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C9AB69-3EF6-4A2D-8FC3-F7049C5716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626378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4156EA-03EB-4676-9D34-1CF040C1DB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F7E9DC-A865-4F31-A60D-8F2DA97CD4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62AEEE-7A75-45A9-BE79-ECFB9A04FC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63B0B3-41B4-4AB5-B79C-F7373DA03D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981514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EECF68-B642-4C62-8B79-17884FE9ED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447568-6A1A-4473-A695-F714707B5E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58328C-BBF2-4EFF-8B87-FF210A82C0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E21C29-26CE-441D-B087-026A20D8A4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0058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 - Domina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319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2400" b="1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Content slide: Background Option 2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0319" y="2207797"/>
            <a:ext cx="3932767" cy="36611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Additional text space</a:t>
            </a:r>
          </a:p>
        </p:txBody>
      </p:sp>
    </p:spTree>
    <p:extLst>
      <p:ext uri="{BB962C8B-B14F-4D97-AF65-F5344CB8AC3E}">
        <p14:creationId xmlns:p14="http://schemas.microsoft.com/office/powerpoint/2010/main" val="294036190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B3E79F-3C06-45E4-9F70-77D7CBF160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124464-0534-4661-BCA4-F3E7F1F702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FB9568-E5B9-4026-BF43-2ED6C46E2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17B846-9B53-4578-8F59-1EBA84705C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780063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C8C0D2-02B1-4ECA-9061-2C94121C94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BA86DD-6468-4384-B543-551C0DDE9A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22C47C-4946-4282-98FE-4825D8555B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E36C3-5861-4716-B2F0-D09C7B32C8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388703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 – Headlin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6"/>
            <a:ext cx="9144000" cy="149570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514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50" b="1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br>
              <a:rPr lang="en-US" dirty="0"/>
            </a:br>
            <a:r>
              <a:rPr lang="en-US" dirty="0"/>
              <a:t>Content slide: Background Option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29832"/>
            <a:ext cx="9144000" cy="242797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50" b="0" i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0094250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 – On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8270"/>
            <a:ext cx="10515600" cy="11324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5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Content slide: Background Option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35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35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2pPr>
            <a:lvl3pPr>
              <a:defRPr sz="135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3pPr>
            <a:lvl4pPr>
              <a:defRPr sz="135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4pPr>
            <a:lvl5pPr>
              <a:defRPr sz="135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 dirty="0"/>
              <a:t>Click to body text</a:t>
            </a:r>
          </a:p>
          <a:p>
            <a:pPr lvl="0"/>
            <a:r>
              <a:rPr lang="en-US" dirty="0"/>
              <a:t>Second point</a:t>
            </a:r>
          </a:p>
          <a:p>
            <a:pPr lvl="0"/>
            <a:r>
              <a:rPr lang="en-US" dirty="0"/>
              <a:t>Third point</a:t>
            </a:r>
          </a:p>
          <a:p>
            <a:pPr lvl="0"/>
            <a:r>
              <a:rPr lang="en-US" dirty="0"/>
              <a:t>Fourth point</a:t>
            </a:r>
          </a:p>
          <a:p>
            <a:pPr lvl="0"/>
            <a:r>
              <a:rPr lang="en-US" dirty="0"/>
              <a:t>Fifth point</a:t>
            </a:r>
          </a:p>
        </p:txBody>
      </p:sp>
    </p:spTree>
    <p:extLst>
      <p:ext uri="{BB962C8B-B14F-4D97-AF65-F5344CB8AC3E}">
        <p14:creationId xmlns:p14="http://schemas.microsoft.com/office/powerpoint/2010/main" val="195612997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 – 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Content slide: Background Option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1800" b="0" i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85763" indent="-128588">
              <a:buFont typeface="Arial" charset="0"/>
              <a:buChar char="•"/>
              <a:defRPr sz="1125" b="0" i="0">
                <a:latin typeface="Georgia" charset="0"/>
                <a:ea typeface="Georgia" charset="0"/>
                <a:cs typeface="Georgia" charset="0"/>
              </a:defRPr>
            </a:lvl2pPr>
            <a:lvl3pPr marL="642938" indent="-128588">
              <a:buFont typeface="Arial" charset="0"/>
              <a:buChar char="•"/>
              <a:defRPr sz="1125" b="0" i="0">
                <a:latin typeface="Georgia" charset="0"/>
                <a:ea typeface="Georgia" charset="0"/>
                <a:cs typeface="Georgia" charset="0"/>
              </a:defRPr>
            </a:lvl3pPr>
            <a:lvl4pPr marL="900113" indent="-128588">
              <a:buFont typeface="Arial" charset="0"/>
              <a:buChar char="•"/>
              <a:defRPr sz="1125" b="0" i="0">
                <a:latin typeface="Georgia" charset="0"/>
                <a:ea typeface="Georgia" charset="0"/>
                <a:cs typeface="Georgia" charset="0"/>
              </a:defRPr>
            </a:lvl4pPr>
            <a:lvl5pPr marL="1157288" indent="-128588">
              <a:buFont typeface="Arial" charset="0"/>
              <a:buChar char="•"/>
              <a:defRPr sz="1125" b="0" i="0"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 dirty="0"/>
              <a:t>Additional text or image goes here.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350"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Georgia" charset="0"/>
                <a:ea typeface="Georgia" charset="0"/>
                <a:cs typeface="Georgia" charset="0"/>
              </a:defRPr>
            </a:lvl2pPr>
            <a:lvl3pPr>
              <a:defRPr>
                <a:latin typeface="Georgia" charset="0"/>
                <a:ea typeface="Georgia" charset="0"/>
                <a:cs typeface="Georgia" charset="0"/>
              </a:defRPr>
            </a:lvl3pPr>
            <a:lvl4pPr>
              <a:defRPr>
                <a:latin typeface="Georgia" charset="0"/>
                <a:ea typeface="Georgia" charset="0"/>
                <a:cs typeface="Georgia" charset="0"/>
              </a:defRPr>
            </a:lvl4pPr>
            <a:lvl5pPr>
              <a:defRPr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 dirty="0"/>
              <a:t>Click to body text</a:t>
            </a:r>
          </a:p>
          <a:p>
            <a:pPr lvl="0"/>
            <a:r>
              <a:rPr lang="en-US" dirty="0"/>
              <a:t>Second point</a:t>
            </a:r>
          </a:p>
          <a:p>
            <a:pPr lvl="0"/>
            <a:r>
              <a:rPr lang="en-US" dirty="0"/>
              <a:t>Third point</a:t>
            </a:r>
          </a:p>
          <a:p>
            <a:pPr lvl="0"/>
            <a:r>
              <a:rPr lang="en-US" dirty="0"/>
              <a:t>Fourth point</a:t>
            </a:r>
          </a:p>
          <a:p>
            <a:pPr lvl="0"/>
            <a:r>
              <a:rPr lang="en-US" dirty="0"/>
              <a:t>Fifth point</a:t>
            </a:r>
          </a:p>
        </p:txBody>
      </p:sp>
    </p:spTree>
    <p:extLst>
      <p:ext uri="{BB962C8B-B14F-4D97-AF65-F5344CB8AC3E}">
        <p14:creationId xmlns:p14="http://schemas.microsoft.com/office/powerpoint/2010/main" val="102353624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 – Two column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321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1800" b="1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Content slide: Background Option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717" y="987430"/>
            <a:ext cx="6172200" cy="48736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350">
                <a:latin typeface="Arial" charset="0"/>
                <a:ea typeface="Arial" charset="0"/>
                <a:cs typeface="Arial" charset="0"/>
              </a:defRPr>
            </a:lvl1pPr>
            <a:lvl2pPr>
              <a:defRPr sz="1575">
                <a:latin typeface="Arial" charset="0"/>
                <a:ea typeface="Arial" charset="0"/>
                <a:cs typeface="Arial" charset="0"/>
              </a:defRPr>
            </a:lvl2pPr>
            <a:lvl3pPr>
              <a:defRPr sz="1350">
                <a:latin typeface="Arial" charset="0"/>
                <a:ea typeface="Arial" charset="0"/>
                <a:cs typeface="Arial" charset="0"/>
              </a:defRPr>
            </a:lvl3pPr>
            <a:lvl4pPr>
              <a:defRPr sz="1125">
                <a:latin typeface="Arial" charset="0"/>
                <a:ea typeface="Arial" charset="0"/>
                <a:cs typeface="Arial" charset="0"/>
              </a:defRPr>
            </a:lvl4pPr>
            <a:lvl5pPr>
              <a:defRPr sz="1125">
                <a:latin typeface="Arial" charset="0"/>
                <a:ea typeface="Arial" charset="0"/>
                <a:cs typeface="Arial" charset="0"/>
              </a:defRPr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dirty="0"/>
              <a:t>Click to body text</a:t>
            </a:r>
          </a:p>
          <a:p>
            <a:pPr lvl="0"/>
            <a:r>
              <a:rPr lang="en-US" dirty="0"/>
              <a:t>Second point</a:t>
            </a:r>
          </a:p>
          <a:p>
            <a:pPr lvl="0"/>
            <a:r>
              <a:rPr lang="en-US" dirty="0"/>
              <a:t>Third point</a:t>
            </a:r>
          </a:p>
          <a:p>
            <a:pPr lvl="0"/>
            <a:r>
              <a:rPr lang="en-US" dirty="0"/>
              <a:t>Fourth point</a:t>
            </a:r>
          </a:p>
          <a:p>
            <a:pPr lvl="0"/>
            <a:r>
              <a:rPr lang="en-US" dirty="0"/>
              <a:t>Fifth point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0321" y="2171700"/>
            <a:ext cx="3932767" cy="3697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75" b="0" i="0" baseline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dirty="0"/>
              <a:t>Additional text space</a:t>
            </a:r>
          </a:p>
        </p:txBody>
      </p:sp>
    </p:spTree>
    <p:extLst>
      <p:ext uri="{BB962C8B-B14F-4D97-AF65-F5344CB8AC3E}">
        <p14:creationId xmlns:p14="http://schemas.microsoft.com/office/powerpoint/2010/main" val="3983889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 - Domina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321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1800" b="1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Content slide: Background Option 2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0321" y="2207799"/>
            <a:ext cx="3932767" cy="36611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0" i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dirty="0"/>
              <a:t>Additional text space</a:t>
            </a:r>
          </a:p>
        </p:txBody>
      </p:sp>
    </p:spTree>
    <p:extLst>
      <p:ext uri="{BB962C8B-B14F-4D97-AF65-F5344CB8AC3E}">
        <p14:creationId xmlns:p14="http://schemas.microsoft.com/office/powerpoint/2010/main" val="203001115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– Text emphasi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1501546"/>
            <a:ext cx="9144000" cy="37562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75" b="1" i="0" spc="-85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Content slide: </a:t>
            </a:r>
          </a:p>
          <a:p>
            <a:r>
              <a:rPr lang="en-US" dirty="0"/>
              <a:t>Background Option 2</a:t>
            </a:r>
          </a:p>
          <a:p>
            <a:endParaRPr lang="en-US" dirty="0"/>
          </a:p>
          <a:p>
            <a:r>
              <a:rPr lang="en-US" dirty="0"/>
              <a:t>Use this slide for short, impactful statements</a:t>
            </a:r>
          </a:p>
        </p:txBody>
      </p:sp>
    </p:spTree>
    <p:extLst>
      <p:ext uri="{BB962C8B-B14F-4D97-AF65-F5344CB8AC3E}">
        <p14:creationId xmlns:p14="http://schemas.microsoft.com/office/powerpoint/2010/main" val="345041780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81039" y="1122363"/>
            <a:ext cx="5579444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700" b="1" u="none" baseline="0">
                <a:solidFill>
                  <a:srgbClr val="CD1E3E"/>
                </a:solidFill>
              </a:defRPr>
            </a:lvl1pPr>
          </a:lstStyle>
          <a:p>
            <a:r>
              <a:rPr lang="en-US" dirty="0"/>
              <a:t>Presentation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81035" y="3602038"/>
            <a:ext cx="5579444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75" b="0" i="0" u="none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edit presentation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34701" y="6250478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788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Author name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914403" y="1122368"/>
            <a:ext cx="4658783" cy="41354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4344274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 – Headlin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6"/>
            <a:ext cx="9144000" cy="149570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br>
              <a:rPr lang="en-US"/>
            </a:br>
            <a:r>
              <a:rPr lang="en-US"/>
              <a:t>Content slide: Background Option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29830"/>
            <a:ext cx="9144000" cy="242797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1237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– Text emphasi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1501544"/>
            <a:ext cx="9144000" cy="37562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300" b="1" i="0" spc="-113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Content slide: </a:t>
            </a:r>
          </a:p>
          <a:p>
            <a:r>
              <a:rPr lang="en-US" dirty="0"/>
              <a:t>Background Option 2</a:t>
            </a:r>
          </a:p>
          <a:p>
            <a:endParaRPr lang="en-US" dirty="0"/>
          </a:p>
          <a:p>
            <a:r>
              <a:rPr lang="en-US" dirty="0"/>
              <a:t>Use this slide for short, impactful statements</a:t>
            </a:r>
          </a:p>
        </p:txBody>
      </p:sp>
    </p:spTree>
    <p:extLst>
      <p:ext uri="{BB962C8B-B14F-4D97-AF65-F5344CB8AC3E}">
        <p14:creationId xmlns:p14="http://schemas.microsoft.com/office/powerpoint/2010/main" val="321656990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 – On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8268"/>
            <a:ext cx="10515600" cy="11324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Content slide: Background Option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2pPr>
            <a:lvl3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3pPr>
            <a:lvl4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4pPr>
            <a:lvl5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/>
              <a:t>Click to body text</a:t>
            </a:r>
          </a:p>
          <a:p>
            <a:pPr lvl="0"/>
            <a:r>
              <a:rPr lang="en-US"/>
              <a:t>Second point</a:t>
            </a:r>
          </a:p>
          <a:p>
            <a:pPr lvl="0"/>
            <a:r>
              <a:rPr lang="en-US"/>
              <a:t>Third point</a:t>
            </a:r>
          </a:p>
          <a:p>
            <a:pPr lvl="0"/>
            <a:r>
              <a:rPr lang="en-US"/>
              <a:t>Fourth point</a:t>
            </a:r>
          </a:p>
          <a:p>
            <a:pPr lvl="0"/>
            <a:r>
              <a:rPr lang="en-US"/>
              <a:t>Fifth point</a:t>
            </a:r>
          </a:p>
        </p:txBody>
      </p:sp>
    </p:spTree>
    <p:extLst>
      <p:ext uri="{BB962C8B-B14F-4D97-AF65-F5344CB8AC3E}">
        <p14:creationId xmlns:p14="http://schemas.microsoft.com/office/powerpoint/2010/main" val="392431525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 – 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Content slide: Background Option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2400" b="0" i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5143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2pPr>
            <a:lvl3pPr marL="8572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3pPr>
            <a:lvl4pPr marL="12001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4pPr>
            <a:lvl5pPr marL="15430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/>
              <a:t>Additional text or image goes here.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Georgia" charset="0"/>
                <a:ea typeface="Georgia" charset="0"/>
                <a:cs typeface="Georgia" charset="0"/>
              </a:defRPr>
            </a:lvl2pPr>
            <a:lvl3pPr>
              <a:defRPr>
                <a:latin typeface="Georgia" charset="0"/>
                <a:ea typeface="Georgia" charset="0"/>
                <a:cs typeface="Georgia" charset="0"/>
              </a:defRPr>
            </a:lvl3pPr>
            <a:lvl4pPr>
              <a:defRPr>
                <a:latin typeface="Georgia" charset="0"/>
                <a:ea typeface="Georgia" charset="0"/>
                <a:cs typeface="Georgia" charset="0"/>
              </a:defRPr>
            </a:lvl4pPr>
            <a:lvl5pPr>
              <a:defRPr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/>
              <a:t>Click to body text</a:t>
            </a:r>
          </a:p>
          <a:p>
            <a:pPr lvl="0"/>
            <a:r>
              <a:rPr lang="en-US"/>
              <a:t>Second point</a:t>
            </a:r>
          </a:p>
          <a:p>
            <a:pPr lvl="0"/>
            <a:r>
              <a:rPr lang="en-US"/>
              <a:t>Third point</a:t>
            </a:r>
          </a:p>
          <a:p>
            <a:pPr lvl="0"/>
            <a:r>
              <a:rPr lang="en-US"/>
              <a:t>Fourth point</a:t>
            </a:r>
          </a:p>
          <a:p>
            <a:pPr lvl="0"/>
            <a:r>
              <a:rPr lang="en-US"/>
              <a:t>Fifth point</a:t>
            </a:r>
          </a:p>
        </p:txBody>
      </p:sp>
    </p:spTree>
    <p:extLst>
      <p:ext uri="{BB962C8B-B14F-4D97-AF65-F5344CB8AC3E}">
        <p14:creationId xmlns:p14="http://schemas.microsoft.com/office/powerpoint/2010/main" val="412254989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 – Two column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319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2400" b="1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Content slide: Background Option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717" y="987428"/>
            <a:ext cx="6172200" cy="48736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Arial" charset="0"/>
                <a:ea typeface="Arial" charset="0"/>
                <a:cs typeface="Arial" charset="0"/>
              </a:defRPr>
            </a:lvl1pPr>
            <a:lvl2pPr>
              <a:defRPr sz="21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500">
                <a:latin typeface="Arial" charset="0"/>
                <a:ea typeface="Arial" charset="0"/>
                <a:cs typeface="Arial" charset="0"/>
              </a:defRPr>
            </a:lvl4pPr>
            <a:lvl5pPr>
              <a:defRPr sz="1500">
                <a:latin typeface="Arial" charset="0"/>
                <a:ea typeface="Arial" charset="0"/>
                <a:cs typeface="Arial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body text</a:t>
            </a:r>
          </a:p>
          <a:p>
            <a:pPr lvl="0"/>
            <a:r>
              <a:rPr lang="en-US"/>
              <a:t>Second point</a:t>
            </a:r>
          </a:p>
          <a:p>
            <a:pPr lvl="0"/>
            <a:r>
              <a:rPr lang="en-US"/>
              <a:t>Third point</a:t>
            </a:r>
          </a:p>
          <a:p>
            <a:pPr lvl="0"/>
            <a:r>
              <a:rPr lang="en-US"/>
              <a:t>Fourth point</a:t>
            </a:r>
          </a:p>
          <a:p>
            <a:pPr lvl="0"/>
            <a:r>
              <a:rPr lang="en-US"/>
              <a:t>Fifth point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0319" y="2171700"/>
            <a:ext cx="3932767" cy="3697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00" b="0" i="0" baseline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Additional text space</a:t>
            </a:r>
          </a:p>
        </p:txBody>
      </p:sp>
    </p:spTree>
    <p:extLst>
      <p:ext uri="{BB962C8B-B14F-4D97-AF65-F5344CB8AC3E}">
        <p14:creationId xmlns:p14="http://schemas.microsoft.com/office/powerpoint/2010/main" val="350710528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 - Domina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319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2400" b="1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Content slide: Background Option 2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0319" y="2207797"/>
            <a:ext cx="3932767" cy="36611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Additional text space</a:t>
            </a:r>
          </a:p>
        </p:txBody>
      </p:sp>
    </p:spTree>
    <p:extLst>
      <p:ext uri="{BB962C8B-B14F-4D97-AF65-F5344CB8AC3E}">
        <p14:creationId xmlns:p14="http://schemas.microsoft.com/office/powerpoint/2010/main" val="403090498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– Text emphasi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1501544"/>
            <a:ext cx="9144000" cy="37562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300" b="1" i="0" spc="-113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Content slide: </a:t>
            </a:r>
          </a:p>
          <a:p>
            <a:r>
              <a:rPr lang="en-US"/>
              <a:t>Background Option 2</a:t>
            </a:r>
          </a:p>
          <a:p>
            <a:endParaRPr lang="en-US"/>
          </a:p>
          <a:p>
            <a:r>
              <a:rPr lang="en-US"/>
              <a:t>Use this slide for short, impactful statements</a:t>
            </a:r>
          </a:p>
        </p:txBody>
      </p:sp>
    </p:spTree>
    <p:extLst>
      <p:ext uri="{BB962C8B-B14F-4D97-AF65-F5344CB8AC3E}">
        <p14:creationId xmlns:p14="http://schemas.microsoft.com/office/powerpoint/2010/main" val="85553829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81038" y="1122363"/>
            <a:ext cx="5579444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u="none" baseline="0">
                <a:solidFill>
                  <a:srgbClr val="CD1E3E"/>
                </a:solidFill>
              </a:defRPr>
            </a:lvl1pPr>
          </a:lstStyle>
          <a:p>
            <a:r>
              <a:rPr lang="en-US"/>
              <a:t>Presentation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81035" y="3602038"/>
            <a:ext cx="5579444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100" b="0" i="0" u="none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presentation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34701" y="6250476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Author name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914402" y="1122366"/>
            <a:ext cx="4658783" cy="41354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3787463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 – Headlin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6"/>
            <a:ext cx="9144000" cy="149570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514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50" b="1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br>
              <a:rPr lang="en-US" dirty="0"/>
            </a:br>
            <a:r>
              <a:rPr lang="en-US" dirty="0"/>
              <a:t>Content slide: Background Option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29832"/>
            <a:ext cx="9144000" cy="242797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50" b="0" i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794150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 – On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8270"/>
            <a:ext cx="10515600" cy="11324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5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Content slide: Background Option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35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35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2pPr>
            <a:lvl3pPr>
              <a:defRPr sz="135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3pPr>
            <a:lvl4pPr>
              <a:defRPr sz="135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4pPr>
            <a:lvl5pPr>
              <a:defRPr sz="135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 dirty="0"/>
              <a:t>Click to body text</a:t>
            </a:r>
          </a:p>
          <a:p>
            <a:pPr lvl="0"/>
            <a:r>
              <a:rPr lang="en-US" dirty="0"/>
              <a:t>Second point</a:t>
            </a:r>
          </a:p>
          <a:p>
            <a:pPr lvl="0"/>
            <a:r>
              <a:rPr lang="en-US" dirty="0"/>
              <a:t>Third point</a:t>
            </a:r>
          </a:p>
          <a:p>
            <a:pPr lvl="0"/>
            <a:r>
              <a:rPr lang="en-US" dirty="0"/>
              <a:t>Fourth point</a:t>
            </a:r>
          </a:p>
          <a:p>
            <a:pPr lvl="0"/>
            <a:r>
              <a:rPr lang="en-US" dirty="0"/>
              <a:t>Fifth point</a:t>
            </a:r>
          </a:p>
        </p:txBody>
      </p:sp>
    </p:spTree>
    <p:extLst>
      <p:ext uri="{BB962C8B-B14F-4D97-AF65-F5344CB8AC3E}">
        <p14:creationId xmlns:p14="http://schemas.microsoft.com/office/powerpoint/2010/main" val="182481271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 – 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Content slide: Background Option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1800" b="0" i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85763" indent="-128588">
              <a:buFont typeface="Arial" charset="0"/>
              <a:buChar char="•"/>
              <a:defRPr sz="1125" b="0" i="0">
                <a:latin typeface="Georgia" charset="0"/>
                <a:ea typeface="Georgia" charset="0"/>
                <a:cs typeface="Georgia" charset="0"/>
              </a:defRPr>
            </a:lvl2pPr>
            <a:lvl3pPr marL="642938" indent="-128588">
              <a:buFont typeface="Arial" charset="0"/>
              <a:buChar char="•"/>
              <a:defRPr sz="1125" b="0" i="0">
                <a:latin typeface="Georgia" charset="0"/>
                <a:ea typeface="Georgia" charset="0"/>
                <a:cs typeface="Georgia" charset="0"/>
              </a:defRPr>
            </a:lvl3pPr>
            <a:lvl4pPr marL="900113" indent="-128588">
              <a:buFont typeface="Arial" charset="0"/>
              <a:buChar char="•"/>
              <a:defRPr sz="1125" b="0" i="0">
                <a:latin typeface="Georgia" charset="0"/>
                <a:ea typeface="Georgia" charset="0"/>
                <a:cs typeface="Georgia" charset="0"/>
              </a:defRPr>
            </a:lvl4pPr>
            <a:lvl5pPr marL="1157288" indent="-128588">
              <a:buFont typeface="Arial" charset="0"/>
              <a:buChar char="•"/>
              <a:defRPr sz="1125" b="0" i="0"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 dirty="0"/>
              <a:t>Additional text or image goes here.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350"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Georgia" charset="0"/>
                <a:ea typeface="Georgia" charset="0"/>
                <a:cs typeface="Georgia" charset="0"/>
              </a:defRPr>
            </a:lvl2pPr>
            <a:lvl3pPr>
              <a:defRPr>
                <a:latin typeface="Georgia" charset="0"/>
                <a:ea typeface="Georgia" charset="0"/>
                <a:cs typeface="Georgia" charset="0"/>
              </a:defRPr>
            </a:lvl3pPr>
            <a:lvl4pPr>
              <a:defRPr>
                <a:latin typeface="Georgia" charset="0"/>
                <a:ea typeface="Georgia" charset="0"/>
                <a:cs typeface="Georgia" charset="0"/>
              </a:defRPr>
            </a:lvl4pPr>
            <a:lvl5pPr>
              <a:defRPr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 dirty="0"/>
              <a:t>Click to body text</a:t>
            </a:r>
          </a:p>
          <a:p>
            <a:pPr lvl="0"/>
            <a:r>
              <a:rPr lang="en-US" dirty="0"/>
              <a:t>Second point</a:t>
            </a:r>
          </a:p>
          <a:p>
            <a:pPr lvl="0"/>
            <a:r>
              <a:rPr lang="en-US" dirty="0"/>
              <a:t>Third point</a:t>
            </a:r>
          </a:p>
          <a:p>
            <a:pPr lvl="0"/>
            <a:r>
              <a:rPr lang="en-US" dirty="0"/>
              <a:t>Fourth point</a:t>
            </a:r>
          </a:p>
          <a:p>
            <a:pPr lvl="0"/>
            <a:r>
              <a:rPr lang="en-US" dirty="0"/>
              <a:t>Fifth point</a:t>
            </a:r>
          </a:p>
        </p:txBody>
      </p:sp>
    </p:spTree>
    <p:extLst>
      <p:ext uri="{BB962C8B-B14F-4D97-AF65-F5344CB8AC3E}">
        <p14:creationId xmlns:p14="http://schemas.microsoft.com/office/powerpoint/2010/main" val="377978015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 – Two column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321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1800" b="1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Content slide: Background Option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717" y="987430"/>
            <a:ext cx="6172200" cy="48736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350">
                <a:latin typeface="Arial" charset="0"/>
                <a:ea typeface="Arial" charset="0"/>
                <a:cs typeface="Arial" charset="0"/>
              </a:defRPr>
            </a:lvl1pPr>
            <a:lvl2pPr>
              <a:defRPr sz="1575">
                <a:latin typeface="Arial" charset="0"/>
                <a:ea typeface="Arial" charset="0"/>
                <a:cs typeface="Arial" charset="0"/>
              </a:defRPr>
            </a:lvl2pPr>
            <a:lvl3pPr>
              <a:defRPr sz="1350">
                <a:latin typeface="Arial" charset="0"/>
                <a:ea typeface="Arial" charset="0"/>
                <a:cs typeface="Arial" charset="0"/>
              </a:defRPr>
            </a:lvl3pPr>
            <a:lvl4pPr>
              <a:defRPr sz="1125">
                <a:latin typeface="Arial" charset="0"/>
                <a:ea typeface="Arial" charset="0"/>
                <a:cs typeface="Arial" charset="0"/>
              </a:defRPr>
            </a:lvl4pPr>
            <a:lvl5pPr>
              <a:defRPr sz="1125">
                <a:latin typeface="Arial" charset="0"/>
                <a:ea typeface="Arial" charset="0"/>
                <a:cs typeface="Arial" charset="0"/>
              </a:defRPr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dirty="0"/>
              <a:t>Click to body text</a:t>
            </a:r>
          </a:p>
          <a:p>
            <a:pPr lvl="0"/>
            <a:r>
              <a:rPr lang="en-US" dirty="0"/>
              <a:t>Second point</a:t>
            </a:r>
          </a:p>
          <a:p>
            <a:pPr lvl="0"/>
            <a:r>
              <a:rPr lang="en-US" dirty="0"/>
              <a:t>Third point</a:t>
            </a:r>
          </a:p>
          <a:p>
            <a:pPr lvl="0"/>
            <a:r>
              <a:rPr lang="en-US" dirty="0"/>
              <a:t>Fourth point</a:t>
            </a:r>
          </a:p>
          <a:p>
            <a:pPr lvl="0"/>
            <a:r>
              <a:rPr lang="en-US" dirty="0"/>
              <a:t>Fifth point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0321" y="2171700"/>
            <a:ext cx="3932767" cy="3697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75" b="0" i="0" baseline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dirty="0"/>
              <a:t>Additional text space</a:t>
            </a:r>
          </a:p>
        </p:txBody>
      </p:sp>
    </p:spTree>
    <p:extLst>
      <p:ext uri="{BB962C8B-B14F-4D97-AF65-F5344CB8AC3E}">
        <p14:creationId xmlns:p14="http://schemas.microsoft.com/office/powerpoint/2010/main" val="3719616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81038" y="1122363"/>
            <a:ext cx="5579444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u="none" baseline="0">
                <a:solidFill>
                  <a:srgbClr val="CD1E3E"/>
                </a:solidFill>
              </a:defRPr>
            </a:lvl1pPr>
          </a:lstStyle>
          <a:p>
            <a:r>
              <a:rPr lang="en-US" dirty="0"/>
              <a:t>Presentation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81035" y="3602038"/>
            <a:ext cx="5579444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100" b="0" i="0" u="none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presentation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34701" y="6250476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Author name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914402" y="1122366"/>
            <a:ext cx="4658783" cy="41354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7687858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 - Domina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321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1800" b="1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Content slide: Background Option 2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0321" y="2207799"/>
            <a:ext cx="3932767" cy="36611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0" i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dirty="0"/>
              <a:t>Additional text space</a:t>
            </a:r>
          </a:p>
        </p:txBody>
      </p:sp>
    </p:spTree>
    <p:extLst>
      <p:ext uri="{BB962C8B-B14F-4D97-AF65-F5344CB8AC3E}">
        <p14:creationId xmlns:p14="http://schemas.microsoft.com/office/powerpoint/2010/main" val="59523799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– Text emphasi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1501546"/>
            <a:ext cx="9144000" cy="37562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75" b="1" i="0" spc="-85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Content slide: </a:t>
            </a:r>
          </a:p>
          <a:p>
            <a:r>
              <a:rPr lang="en-US" dirty="0"/>
              <a:t>Background Option 2</a:t>
            </a:r>
          </a:p>
          <a:p>
            <a:endParaRPr lang="en-US" dirty="0"/>
          </a:p>
          <a:p>
            <a:r>
              <a:rPr lang="en-US" dirty="0"/>
              <a:t>Use this slide for short, impactful statements</a:t>
            </a:r>
          </a:p>
        </p:txBody>
      </p:sp>
    </p:spTree>
    <p:extLst>
      <p:ext uri="{BB962C8B-B14F-4D97-AF65-F5344CB8AC3E}">
        <p14:creationId xmlns:p14="http://schemas.microsoft.com/office/powerpoint/2010/main" val="44031045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81039" y="1122363"/>
            <a:ext cx="5579444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700" b="1" u="none" baseline="0">
                <a:solidFill>
                  <a:srgbClr val="CD1E3E"/>
                </a:solidFill>
              </a:defRPr>
            </a:lvl1pPr>
          </a:lstStyle>
          <a:p>
            <a:r>
              <a:rPr lang="en-US" dirty="0"/>
              <a:t>Presentation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81035" y="3602038"/>
            <a:ext cx="5579444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75" b="0" i="0" u="none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edit presentation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34701" y="6250478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788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Author name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914403" y="1122368"/>
            <a:ext cx="4658783" cy="41354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6233494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2C18E-4665-4BEE-8F4A-B58F5A1FA51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412191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B477A-F7FC-4B54-8A87-CDB24D29BAF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0604605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 – Headlin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6"/>
            <a:ext cx="9144000" cy="149570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br>
              <a:rPr lang="en-US"/>
            </a:br>
            <a:r>
              <a:rPr lang="en-US"/>
              <a:t>Content slide: Background Option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29830"/>
            <a:ext cx="9144000" cy="242797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2011466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 – On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8268"/>
            <a:ext cx="10515600" cy="11324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Content slide: Background Option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2pPr>
            <a:lvl3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3pPr>
            <a:lvl4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4pPr>
            <a:lvl5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/>
              <a:t>Click to body text</a:t>
            </a:r>
          </a:p>
          <a:p>
            <a:pPr lvl="0"/>
            <a:r>
              <a:rPr lang="en-US"/>
              <a:t>Second point</a:t>
            </a:r>
          </a:p>
          <a:p>
            <a:pPr lvl="0"/>
            <a:r>
              <a:rPr lang="en-US"/>
              <a:t>Third point</a:t>
            </a:r>
          </a:p>
          <a:p>
            <a:pPr lvl="0"/>
            <a:r>
              <a:rPr lang="en-US"/>
              <a:t>Fourth point</a:t>
            </a:r>
          </a:p>
          <a:p>
            <a:pPr lvl="0"/>
            <a:r>
              <a:rPr lang="en-US"/>
              <a:t>Fifth point</a:t>
            </a:r>
          </a:p>
        </p:txBody>
      </p:sp>
    </p:spTree>
    <p:extLst>
      <p:ext uri="{BB962C8B-B14F-4D97-AF65-F5344CB8AC3E}">
        <p14:creationId xmlns:p14="http://schemas.microsoft.com/office/powerpoint/2010/main" val="392653328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 – 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Content slide: Background Option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2400" b="0" i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5143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2pPr>
            <a:lvl3pPr marL="8572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3pPr>
            <a:lvl4pPr marL="12001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4pPr>
            <a:lvl5pPr marL="15430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/>
              <a:t>Additional text or image goes here.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Georgia" charset="0"/>
                <a:ea typeface="Georgia" charset="0"/>
                <a:cs typeface="Georgia" charset="0"/>
              </a:defRPr>
            </a:lvl2pPr>
            <a:lvl3pPr>
              <a:defRPr>
                <a:latin typeface="Georgia" charset="0"/>
                <a:ea typeface="Georgia" charset="0"/>
                <a:cs typeface="Georgia" charset="0"/>
              </a:defRPr>
            </a:lvl3pPr>
            <a:lvl4pPr>
              <a:defRPr>
                <a:latin typeface="Georgia" charset="0"/>
                <a:ea typeface="Georgia" charset="0"/>
                <a:cs typeface="Georgia" charset="0"/>
              </a:defRPr>
            </a:lvl4pPr>
            <a:lvl5pPr>
              <a:defRPr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/>
              <a:t>Click to body text</a:t>
            </a:r>
          </a:p>
          <a:p>
            <a:pPr lvl="0"/>
            <a:r>
              <a:rPr lang="en-US"/>
              <a:t>Second point</a:t>
            </a:r>
          </a:p>
          <a:p>
            <a:pPr lvl="0"/>
            <a:r>
              <a:rPr lang="en-US"/>
              <a:t>Third point</a:t>
            </a:r>
          </a:p>
          <a:p>
            <a:pPr lvl="0"/>
            <a:r>
              <a:rPr lang="en-US"/>
              <a:t>Fourth point</a:t>
            </a:r>
          </a:p>
          <a:p>
            <a:pPr lvl="0"/>
            <a:r>
              <a:rPr lang="en-US"/>
              <a:t>Fifth point</a:t>
            </a:r>
          </a:p>
        </p:txBody>
      </p:sp>
    </p:spTree>
    <p:extLst>
      <p:ext uri="{BB962C8B-B14F-4D97-AF65-F5344CB8AC3E}">
        <p14:creationId xmlns:p14="http://schemas.microsoft.com/office/powerpoint/2010/main" val="348469479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 – Two column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319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2400" b="1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Content slide: Background Option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717" y="987428"/>
            <a:ext cx="6172200" cy="48736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Arial" charset="0"/>
                <a:ea typeface="Arial" charset="0"/>
                <a:cs typeface="Arial" charset="0"/>
              </a:defRPr>
            </a:lvl1pPr>
            <a:lvl2pPr>
              <a:defRPr sz="21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500">
                <a:latin typeface="Arial" charset="0"/>
                <a:ea typeface="Arial" charset="0"/>
                <a:cs typeface="Arial" charset="0"/>
              </a:defRPr>
            </a:lvl4pPr>
            <a:lvl5pPr>
              <a:defRPr sz="1500">
                <a:latin typeface="Arial" charset="0"/>
                <a:ea typeface="Arial" charset="0"/>
                <a:cs typeface="Arial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body text</a:t>
            </a:r>
          </a:p>
          <a:p>
            <a:pPr lvl="0"/>
            <a:r>
              <a:rPr lang="en-US"/>
              <a:t>Second point</a:t>
            </a:r>
          </a:p>
          <a:p>
            <a:pPr lvl="0"/>
            <a:r>
              <a:rPr lang="en-US"/>
              <a:t>Third point</a:t>
            </a:r>
          </a:p>
          <a:p>
            <a:pPr lvl="0"/>
            <a:r>
              <a:rPr lang="en-US"/>
              <a:t>Fourth point</a:t>
            </a:r>
          </a:p>
          <a:p>
            <a:pPr lvl="0"/>
            <a:r>
              <a:rPr lang="en-US"/>
              <a:t>Fifth point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0319" y="2171700"/>
            <a:ext cx="3932767" cy="3697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00" b="0" i="0" baseline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Additional text space</a:t>
            </a:r>
          </a:p>
        </p:txBody>
      </p:sp>
    </p:spTree>
    <p:extLst>
      <p:ext uri="{BB962C8B-B14F-4D97-AF65-F5344CB8AC3E}">
        <p14:creationId xmlns:p14="http://schemas.microsoft.com/office/powerpoint/2010/main" val="245730509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 - Domina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319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2400" b="1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Content slide: Background Option 2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0319" y="2207797"/>
            <a:ext cx="3932767" cy="36611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Additional text space</a:t>
            </a:r>
          </a:p>
        </p:txBody>
      </p:sp>
    </p:spTree>
    <p:extLst>
      <p:ext uri="{BB962C8B-B14F-4D97-AF65-F5344CB8AC3E}">
        <p14:creationId xmlns:p14="http://schemas.microsoft.com/office/powerpoint/2010/main" val="983130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3146D2F-BB91-48A7-AC9D-E45E8DF88C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406781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 – Headlin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6"/>
            <a:ext cx="9144000" cy="149570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br>
              <a:rPr lang="en-US" dirty="0"/>
            </a:br>
            <a:r>
              <a:rPr lang="en-US" dirty="0"/>
              <a:t>Content slide: Background Option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29830"/>
            <a:ext cx="9144000" cy="242797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2276858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– Text emphasi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1501544"/>
            <a:ext cx="9144000" cy="37562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300" b="1" i="0" spc="-113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Content slide: </a:t>
            </a:r>
          </a:p>
          <a:p>
            <a:r>
              <a:rPr lang="en-US"/>
              <a:t>Background Option 2</a:t>
            </a:r>
          </a:p>
          <a:p>
            <a:endParaRPr lang="en-US"/>
          </a:p>
          <a:p>
            <a:r>
              <a:rPr lang="en-US"/>
              <a:t>Use this slide for short, impactful statements</a:t>
            </a:r>
          </a:p>
        </p:txBody>
      </p:sp>
    </p:spTree>
    <p:extLst>
      <p:ext uri="{BB962C8B-B14F-4D97-AF65-F5344CB8AC3E}">
        <p14:creationId xmlns:p14="http://schemas.microsoft.com/office/powerpoint/2010/main" val="340047434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81038" y="1122363"/>
            <a:ext cx="5579444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u="none" baseline="0">
                <a:solidFill>
                  <a:srgbClr val="CD1E3E"/>
                </a:solidFill>
              </a:defRPr>
            </a:lvl1pPr>
          </a:lstStyle>
          <a:p>
            <a:r>
              <a:rPr lang="en-US"/>
              <a:t>Presentation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81035" y="3602038"/>
            <a:ext cx="5579444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100" b="0" i="0" u="none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presentation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34701" y="6250476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Author name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914402" y="1122366"/>
            <a:ext cx="4658783" cy="41354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3372214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493EEEB-F716-424E-8EE0-E88F668312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872252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 – On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8268"/>
            <a:ext cx="10515600" cy="11324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Content slide: Background Option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2pPr>
            <a:lvl3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3pPr>
            <a:lvl4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4pPr>
            <a:lvl5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 dirty="0"/>
              <a:t>Click to body text</a:t>
            </a:r>
          </a:p>
          <a:p>
            <a:pPr lvl="0"/>
            <a:r>
              <a:rPr lang="en-US" dirty="0"/>
              <a:t>Second point</a:t>
            </a:r>
          </a:p>
          <a:p>
            <a:pPr lvl="0"/>
            <a:r>
              <a:rPr lang="en-US" dirty="0"/>
              <a:t>Third point</a:t>
            </a:r>
          </a:p>
          <a:p>
            <a:pPr lvl="0"/>
            <a:r>
              <a:rPr lang="en-US" dirty="0"/>
              <a:t>Fourth point</a:t>
            </a:r>
          </a:p>
          <a:p>
            <a:pPr lvl="0"/>
            <a:r>
              <a:rPr lang="en-US" dirty="0"/>
              <a:t>Fifth point</a:t>
            </a:r>
          </a:p>
        </p:txBody>
      </p:sp>
    </p:spTree>
    <p:extLst>
      <p:ext uri="{BB962C8B-B14F-4D97-AF65-F5344CB8AC3E}">
        <p14:creationId xmlns:p14="http://schemas.microsoft.com/office/powerpoint/2010/main" val="2592739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 – 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Content slide: Background Option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2400" b="0" i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5143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2pPr>
            <a:lvl3pPr marL="8572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3pPr>
            <a:lvl4pPr marL="12001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4pPr>
            <a:lvl5pPr marL="15430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 dirty="0"/>
              <a:t>Additional text or image goes here.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Georgia" charset="0"/>
                <a:ea typeface="Georgia" charset="0"/>
                <a:cs typeface="Georgia" charset="0"/>
              </a:defRPr>
            </a:lvl2pPr>
            <a:lvl3pPr>
              <a:defRPr>
                <a:latin typeface="Georgia" charset="0"/>
                <a:ea typeface="Georgia" charset="0"/>
                <a:cs typeface="Georgia" charset="0"/>
              </a:defRPr>
            </a:lvl3pPr>
            <a:lvl4pPr>
              <a:defRPr>
                <a:latin typeface="Georgia" charset="0"/>
                <a:ea typeface="Georgia" charset="0"/>
                <a:cs typeface="Georgia" charset="0"/>
              </a:defRPr>
            </a:lvl4pPr>
            <a:lvl5pPr>
              <a:defRPr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 dirty="0"/>
              <a:t>Click to body text</a:t>
            </a:r>
          </a:p>
          <a:p>
            <a:pPr lvl="0"/>
            <a:r>
              <a:rPr lang="en-US" dirty="0"/>
              <a:t>Second point</a:t>
            </a:r>
          </a:p>
          <a:p>
            <a:pPr lvl="0"/>
            <a:r>
              <a:rPr lang="en-US" dirty="0"/>
              <a:t>Third point</a:t>
            </a:r>
          </a:p>
          <a:p>
            <a:pPr lvl="0"/>
            <a:r>
              <a:rPr lang="en-US" dirty="0"/>
              <a:t>Fourth point</a:t>
            </a:r>
          </a:p>
          <a:p>
            <a:pPr lvl="0"/>
            <a:r>
              <a:rPr lang="en-US" dirty="0"/>
              <a:t>Fifth point</a:t>
            </a:r>
          </a:p>
        </p:txBody>
      </p:sp>
    </p:spTree>
    <p:extLst>
      <p:ext uri="{BB962C8B-B14F-4D97-AF65-F5344CB8AC3E}">
        <p14:creationId xmlns:p14="http://schemas.microsoft.com/office/powerpoint/2010/main" val="39104402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 – Two column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319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2400" b="1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Content slide: Background Option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717" y="987428"/>
            <a:ext cx="6172200" cy="48736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Arial" charset="0"/>
                <a:ea typeface="Arial" charset="0"/>
                <a:cs typeface="Arial" charset="0"/>
              </a:defRPr>
            </a:lvl1pPr>
            <a:lvl2pPr>
              <a:defRPr sz="21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500">
                <a:latin typeface="Arial" charset="0"/>
                <a:ea typeface="Arial" charset="0"/>
                <a:cs typeface="Arial" charset="0"/>
              </a:defRPr>
            </a:lvl4pPr>
            <a:lvl5pPr>
              <a:defRPr sz="1500">
                <a:latin typeface="Arial" charset="0"/>
                <a:ea typeface="Arial" charset="0"/>
                <a:cs typeface="Arial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body text</a:t>
            </a:r>
          </a:p>
          <a:p>
            <a:pPr lvl="0"/>
            <a:r>
              <a:rPr lang="en-US" dirty="0"/>
              <a:t>Second point</a:t>
            </a:r>
          </a:p>
          <a:p>
            <a:pPr lvl="0"/>
            <a:r>
              <a:rPr lang="en-US" dirty="0"/>
              <a:t>Third point</a:t>
            </a:r>
          </a:p>
          <a:p>
            <a:pPr lvl="0"/>
            <a:r>
              <a:rPr lang="en-US" dirty="0"/>
              <a:t>Fourth point</a:t>
            </a:r>
          </a:p>
          <a:p>
            <a:pPr lvl="0"/>
            <a:r>
              <a:rPr lang="en-US" dirty="0"/>
              <a:t>Fifth point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0319" y="2171700"/>
            <a:ext cx="3932767" cy="3697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00" b="0" i="0" baseline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Additional text space</a:t>
            </a:r>
          </a:p>
        </p:txBody>
      </p:sp>
    </p:spTree>
    <p:extLst>
      <p:ext uri="{BB962C8B-B14F-4D97-AF65-F5344CB8AC3E}">
        <p14:creationId xmlns:p14="http://schemas.microsoft.com/office/powerpoint/2010/main" val="33305877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 - Domina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319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2400" b="1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Content slide: Background Option 2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0319" y="2207797"/>
            <a:ext cx="3932767" cy="36611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Additional text space</a:t>
            </a:r>
          </a:p>
        </p:txBody>
      </p:sp>
    </p:spTree>
    <p:extLst>
      <p:ext uri="{BB962C8B-B14F-4D97-AF65-F5344CB8AC3E}">
        <p14:creationId xmlns:p14="http://schemas.microsoft.com/office/powerpoint/2010/main" val="1932928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– Text emphasi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1501544"/>
            <a:ext cx="9144000" cy="37562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300" b="1" i="0" spc="-113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Content slide: </a:t>
            </a:r>
          </a:p>
          <a:p>
            <a:r>
              <a:rPr lang="en-US" dirty="0"/>
              <a:t>Background Option 2</a:t>
            </a:r>
          </a:p>
          <a:p>
            <a:endParaRPr lang="en-US" dirty="0"/>
          </a:p>
          <a:p>
            <a:r>
              <a:rPr lang="en-US" dirty="0"/>
              <a:t>Use this slide for short, impactful statements</a:t>
            </a:r>
          </a:p>
        </p:txBody>
      </p:sp>
    </p:spTree>
    <p:extLst>
      <p:ext uri="{BB962C8B-B14F-4D97-AF65-F5344CB8AC3E}">
        <p14:creationId xmlns:p14="http://schemas.microsoft.com/office/powerpoint/2010/main" val="241611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81038" y="1122363"/>
            <a:ext cx="5579444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u="none" baseline="0">
                <a:solidFill>
                  <a:srgbClr val="CD1E3E"/>
                </a:solidFill>
              </a:defRPr>
            </a:lvl1pPr>
          </a:lstStyle>
          <a:p>
            <a:r>
              <a:rPr lang="en-US" dirty="0"/>
              <a:t>Presentation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81035" y="3602038"/>
            <a:ext cx="5579444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100" b="0" i="0" u="none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presentation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34701" y="6250476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Author name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914402" y="1122366"/>
            <a:ext cx="4658783" cy="41354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407775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2199B-C3A6-4477-88B9-99D5B22A495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461356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0033E-C4BB-4886-8EBA-85484A738A9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9451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94346-D297-4A56-B08E-ADC37C34585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83235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3BD5AC3-1C8C-4B05-999F-E6C4A94060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163296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F3BB4-BE8D-4311-BFD5-45A95611D85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782653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120E6-61B7-498D-B075-69CCEE03348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590977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55DF6-528B-4009-8D04-0D0320A2BA6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766394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07E14-6B7D-4CAF-9851-94CF6ABF625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64248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AEC6F-ABE3-4052-8201-804D34AB87B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792869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2F74D-0F64-48D9-8D73-B6E455BA7E3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495093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05344-95F7-479C-A75C-693E2534D84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47056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79E43-56BF-444F-A52E-2D92F926EFB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088648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651FF-40E1-4713-BE8A-C72CB40B1CE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804577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 – Headlin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6"/>
            <a:ext cx="9144000" cy="149570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br>
              <a:rPr lang="en-US" dirty="0"/>
            </a:br>
            <a:r>
              <a:rPr lang="en-US" dirty="0"/>
              <a:t>Content slide: Background Option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29830"/>
            <a:ext cx="9144000" cy="242797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71419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22BCD99-5B78-4053-9D9A-C6DA273DE0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875986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 – On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8268"/>
            <a:ext cx="10515600" cy="11324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Content slide: Background Option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2pPr>
            <a:lvl3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3pPr>
            <a:lvl4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4pPr>
            <a:lvl5pPr>
              <a:defRPr sz="18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 dirty="0"/>
              <a:t>Click to body text</a:t>
            </a:r>
          </a:p>
          <a:p>
            <a:pPr lvl="0"/>
            <a:r>
              <a:rPr lang="en-US" dirty="0"/>
              <a:t>Second point</a:t>
            </a:r>
          </a:p>
          <a:p>
            <a:pPr lvl="0"/>
            <a:r>
              <a:rPr lang="en-US" dirty="0"/>
              <a:t>Third point</a:t>
            </a:r>
          </a:p>
          <a:p>
            <a:pPr lvl="0"/>
            <a:r>
              <a:rPr lang="en-US" dirty="0"/>
              <a:t>Fourth point</a:t>
            </a:r>
          </a:p>
          <a:p>
            <a:pPr lvl="0"/>
            <a:r>
              <a:rPr lang="en-US" dirty="0"/>
              <a:t>Fifth point</a:t>
            </a:r>
          </a:p>
        </p:txBody>
      </p:sp>
    </p:spTree>
    <p:extLst>
      <p:ext uri="{BB962C8B-B14F-4D97-AF65-F5344CB8AC3E}">
        <p14:creationId xmlns:p14="http://schemas.microsoft.com/office/powerpoint/2010/main" val="3040468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 – 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Content slide: Background Option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2400" b="0" i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5143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2pPr>
            <a:lvl3pPr marL="8572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3pPr>
            <a:lvl4pPr marL="12001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4pPr>
            <a:lvl5pPr marL="1543050" indent="-171450">
              <a:buFont typeface="Arial" charset="0"/>
              <a:buChar char="•"/>
              <a:defRPr sz="1500" b="0" i="0"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 dirty="0"/>
              <a:t>Additional text or image goes here.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Georgia" charset="0"/>
                <a:ea typeface="Georgia" charset="0"/>
                <a:cs typeface="Georgia" charset="0"/>
              </a:defRPr>
            </a:lvl2pPr>
            <a:lvl3pPr>
              <a:defRPr>
                <a:latin typeface="Georgia" charset="0"/>
                <a:ea typeface="Georgia" charset="0"/>
                <a:cs typeface="Georgia" charset="0"/>
              </a:defRPr>
            </a:lvl3pPr>
            <a:lvl4pPr>
              <a:defRPr>
                <a:latin typeface="Georgia" charset="0"/>
                <a:ea typeface="Georgia" charset="0"/>
                <a:cs typeface="Georgia" charset="0"/>
              </a:defRPr>
            </a:lvl4pPr>
            <a:lvl5pPr>
              <a:defRPr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US" dirty="0"/>
              <a:t>Click to body text</a:t>
            </a:r>
          </a:p>
          <a:p>
            <a:pPr lvl="0"/>
            <a:r>
              <a:rPr lang="en-US" dirty="0"/>
              <a:t>Second point</a:t>
            </a:r>
          </a:p>
          <a:p>
            <a:pPr lvl="0"/>
            <a:r>
              <a:rPr lang="en-US" dirty="0"/>
              <a:t>Third point</a:t>
            </a:r>
          </a:p>
          <a:p>
            <a:pPr lvl="0"/>
            <a:r>
              <a:rPr lang="en-US" dirty="0"/>
              <a:t>Fourth point</a:t>
            </a:r>
          </a:p>
          <a:p>
            <a:pPr lvl="0"/>
            <a:r>
              <a:rPr lang="en-US" dirty="0"/>
              <a:t>Fifth point</a:t>
            </a:r>
          </a:p>
        </p:txBody>
      </p:sp>
    </p:spTree>
    <p:extLst>
      <p:ext uri="{BB962C8B-B14F-4D97-AF65-F5344CB8AC3E}">
        <p14:creationId xmlns:p14="http://schemas.microsoft.com/office/powerpoint/2010/main" val="25293984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 – Two column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319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2400" b="1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Content slide: Background Option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717" y="987428"/>
            <a:ext cx="6172200" cy="48736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Arial" charset="0"/>
                <a:ea typeface="Arial" charset="0"/>
                <a:cs typeface="Arial" charset="0"/>
              </a:defRPr>
            </a:lvl1pPr>
            <a:lvl2pPr>
              <a:defRPr sz="21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500">
                <a:latin typeface="Arial" charset="0"/>
                <a:ea typeface="Arial" charset="0"/>
                <a:cs typeface="Arial" charset="0"/>
              </a:defRPr>
            </a:lvl4pPr>
            <a:lvl5pPr>
              <a:defRPr sz="1500">
                <a:latin typeface="Arial" charset="0"/>
                <a:ea typeface="Arial" charset="0"/>
                <a:cs typeface="Arial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body text</a:t>
            </a:r>
          </a:p>
          <a:p>
            <a:pPr lvl="0"/>
            <a:r>
              <a:rPr lang="en-US" dirty="0"/>
              <a:t>Second point</a:t>
            </a:r>
          </a:p>
          <a:p>
            <a:pPr lvl="0"/>
            <a:r>
              <a:rPr lang="en-US" dirty="0"/>
              <a:t>Third point</a:t>
            </a:r>
          </a:p>
          <a:p>
            <a:pPr lvl="0"/>
            <a:r>
              <a:rPr lang="en-US" dirty="0"/>
              <a:t>Fourth point</a:t>
            </a:r>
          </a:p>
          <a:p>
            <a:pPr lvl="0"/>
            <a:r>
              <a:rPr lang="en-US" dirty="0"/>
              <a:t>Fifth point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0319" y="2171700"/>
            <a:ext cx="3932767" cy="3697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00" b="0" i="0" baseline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Additional text space</a:t>
            </a:r>
          </a:p>
        </p:txBody>
      </p:sp>
    </p:spTree>
    <p:extLst>
      <p:ext uri="{BB962C8B-B14F-4D97-AF65-F5344CB8AC3E}">
        <p14:creationId xmlns:p14="http://schemas.microsoft.com/office/powerpoint/2010/main" val="21174981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 - Domina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319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2400" b="1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Content slide: Background Option 2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0319" y="2207797"/>
            <a:ext cx="3932767" cy="36611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CD1E3E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Additional text space</a:t>
            </a:r>
          </a:p>
        </p:txBody>
      </p:sp>
    </p:spTree>
    <p:extLst>
      <p:ext uri="{BB962C8B-B14F-4D97-AF65-F5344CB8AC3E}">
        <p14:creationId xmlns:p14="http://schemas.microsoft.com/office/powerpoint/2010/main" val="3690070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– Text emphasi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1501544"/>
            <a:ext cx="9144000" cy="37562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300" b="1" i="0" spc="-113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Content slide: </a:t>
            </a:r>
          </a:p>
          <a:p>
            <a:r>
              <a:rPr lang="en-US" dirty="0"/>
              <a:t>Background Option 2</a:t>
            </a:r>
          </a:p>
          <a:p>
            <a:endParaRPr lang="en-US" dirty="0"/>
          </a:p>
          <a:p>
            <a:r>
              <a:rPr lang="en-US" dirty="0"/>
              <a:t>Use this slide for short, impactful statements</a:t>
            </a:r>
          </a:p>
        </p:txBody>
      </p:sp>
    </p:spTree>
    <p:extLst>
      <p:ext uri="{BB962C8B-B14F-4D97-AF65-F5344CB8AC3E}">
        <p14:creationId xmlns:p14="http://schemas.microsoft.com/office/powerpoint/2010/main" val="42080823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81038" y="1122363"/>
            <a:ext cx="5579444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u="none" baseline="0">
                <a:solidFill>
                  <a:srgbClr val="CD1E3E"/>
                </a:solidFill>
              </a:defRPr>
            </a:lvl1pPr>
          </a:lstStyle>
          <a:p>
            <a:r>
              <a:rPr lang="en-US" dirty="0"/>
              <a:t>Presentation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81035" y="3602038"/>
            <a:ext cx="5579444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100" b="0" i="0" u="none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presentation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34701" y="6250476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Author name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914402" y="1122366"/>
            <a:ext cx="4658783" cy="41354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268270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rgbClr val="006B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>
            <a:extLst>
              <a:ext uri="{FF2B5EF4-FFF2-40B4-BE49-F238E27FC236}">
                <a16:creationId xmlns:a16="http://schemas.microsoft.com/office/drawing/2014/main" id="{C43028D3-2C66-9A41-8F45-9195EE59CAD0}"/>
              </a:ext>
            </a:extLst>
          </p:cNvPr>
          <p:cNvSpPr/>
          <p:nvPr userDrawn="1"/>
        </p:nvSpPr>
        <p:spPr>
          <a:xfrm>
            <a:off x="-13109" y="2182761"/>
            <a:ext cx="9347200" cy="1818968"/>
          </a:xfrm>
          <a:custGeom>
            <a:avLst/>
            <a:gdLst>
              <a:gd name="connsiteX0" fmla="*/ 9832 w 7010400"/>
              <a:gd name="connsiteY0" fmla="*/ 0 h 1818968"/>
              <a:gd name="connsiteX1" fmla="*/ 7010400 w 7010400"/>
              <a:gd name="connsiteY1" fmla="*/ 0 h 1818968"/>
              <a:gd name="connsiteX2" fmla="*/ 6145161 w 7010400"/>
              <a:gd name="connsiteY2" fmla="*/ 1445342 h 1818968"/>
              <a:gd name="connsiteX3" fmla="*/ 0 w 7010400"/>
              <a:gd name="connsiteY3" fmla="*/ 1445342 h 1818968"/>
              <a:gd name="connsiteX4" fmla="*/ 0 w 7010400"/>
              <a:gd name="connsiteY4" fmla="*/ 1818968 h 1818968"/>
              <a:gd name="connsiteX5" fmla="*/ 9832 w 7010400"/>
              <a:gd name="connsiteY5" fmla="*/ 0 h 181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10400" h="1818968">
                <a:moveTo>
                  <a:pt x="9832" y="0"/>
                </a:moveTo>
                <a:lnTo>
                  <a:pt x="7010400" y="0"/>
                </a:lnTo>
                <a:lnTo>
                  <a:pt x="6145161" y="1445342"/>
                </a:lnTo>
                <a:lnTo>
                  <a:pt x="0" y="1445342"/>
                </a:lnTo>
                <a:lnTo>
                  <a:pt x="0" y="1818968"/>
                </a:lnTo>
                <a:cubicBezTo>
                  <a:pt x="3277" y="1212645"/>
                  <a:pt x="6555" y="606323"/>
                  <a:pt x="983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6689BC-D468-324A-B538-9C1F14C494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0952" y="2478722"/>
            <a:ext cx="5334237" cy="8634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0952" y="4038600"/>
            <a:ext cx="6502400" cy="11160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ts val="2850"/>
              </a:lnSpc>
              <a:defRPr sz="25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40952" y="5273680"/>
            <a:ext cx="3759200" cy="365125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1500" baseline="0">
                <a:solidFill>
                  <a:schemeClr val="bg1"/>
                </a:solidFill>
              </a:defRPr>
            </a:lvl1pPr>
          </a:lstStyle>
          <a:p>
            <a:fld id="{650298FA-95A2-A64D-9AD0-542D2DB8827A}" type="datetime4">
              <a:rPr lang="en-US" smtClean="0"/>
              <a:t>January 29, 2025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D9F4B2-2584-8447-998F-98A9097D5B90}"/>
              </a:ext>
            </a:extLst>
          </p:cNvPr>
          <p:cNvCxnSpPr/>
          <p:nvPr userDrawn="1"/>
        </p:nvCxnSpPr>
        <p:spPr>
          <a:xfrm>
            <a:off x="0" y="6248400"/>
            <a:ext cx="12192000" cy="0"/>
          </a:xfrm>
          <a:prstGeom prst="line">
            <a:avLst/>
          </a:prstGeom>
          <a:ln w="57150">
            <a:solidFill>
              <a:srgbClr val="0083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3547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gle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0E493198-E719-B34E-9EAF-A08A2A8D4B25}"/>
              </a:ext>
            </a:extLst>
          </p:cNvPr>
          <p:cNvSpPr/>
          <p:nvPr userDrawn="1"/>
        </p:nvSpPr>
        <p:spPr>
          <a:xfrm>
            <a:off x="-17284" y="-1"/>
            <a:ext cx="7271999" cy="6858001"/>
          </a:xfrm>
          <a:custGeom>
            <a:avLst/>
            <a:gdLst>
              <a:gd name="connsiteX0" fmla="*/ 0 w 7271998"/>
              <a:gd name="connsiteY0" fmla="*/ 0 h 6858001"/>
              <a:gd name="connsiteX1" fmla="*/ 1733940 w 7271998"/>
              <a:gd name="connsiteY1" fmla="*/ 0 h 6858001"/>
              <a:gd name="connsiteX2" fmla="*/ 1733940 w 7271998"/>
              <a:gd name="connsiteY2" fmla="*/ 1 h 6858001"/>
              <a:gd name="connsiteX3" fmla="*/ 7271998 w 7271998"/>
              <a:gd name="connsiteY3" fmla="*/ 1 h 6858001"/>
              <a:gd name="connsiteX4" fmla="*/ 1733940 w 7271998"/>
              <a:gd name="connsiteY4" fmla="*/ 6847298 h 6858001"/>
              <a:gd name="connsiteX5" fmla="*/ 1733940 w 7271998"/>
              <a:gd name="connsiteY5" fmla="*/ 6858001 h 6858001"/>
              <a:gd name="connsiteX6" fmla="*/ 1725283 w 7271998"/>
              <a:gd name="connsiteY6" fmla="*/ 6858001 h 6858001"/>
              <a:gd name="connsiteX7" fmla="*/ 0 w 7271998"/>
              <a:gd name="connsiteY7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71998" h="6858001">
                <a:moveTo>
                  <a:pt x="0" y="0"/>
                </a:moveTo>
                <a:lnTo>
                  <a:pt x="1733940" y="0"/>
                </a:lnTo>
                <a:lnTo>
                  <a:pt x="1733940" y="1"/>
                </a:lnTo>
                <a:lnTo>
                  <a:pt x="7271998" y="1"/>
                </a:lnTo>
                <a:lnTo>
                  <a:pt x="1733940" y="6847298"/>
                </a:lnTo>
                <a:lnTo>
                  <a:pt x="1733940" y="6858001"/>
                </a:lnTo>
                <a:lnTo>
                  <a:pt x="1725283" y="6858001"/>
                </a:lnTo>
                <a:lnTo>
                  <a:pt x="0" y="6858001"/>
                </a:lnTo>
                <a:close/>
              </a:path>
            </a:pathLst>
          </a:custGeom>
          <a:solidFill>
            <a:srgbClr val="006B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6658" y="784412"/>
            <a:ext cx="4364967" cy="183774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ts val="2850"/>
              </a:lnSpc>
              <a:defRPr sz="25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74EDFF-0B5F-0545-A9B7-2C3D5F0D2A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5680" y="188676"/>
            <a:ext cx="2590301" cy="42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954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2133600"/>
            <a:ext cx="10972800" cy="3505200"/>
          </a:xfrm>
        </p:spPr>
        <p:txBody>
          <a:bodyPr lIns="0" tIns="0" rIns="0" bIns="0" anchor="t" anchorCtr="0"/>
          <a:lstStyle>
            <a:lvl1pPr marL="257175" indent="-257175">
              <a:spcAft>
                <a:spcPts val="300"/>
              </a:spcAft>
              <a:buFont typeface="Wingdings" pitchFamily="2" charset="2"/>
              <a:buChar char="§"/>
              <a:defRPr/>
            </a:lvl1pPr>
            <a:lvl2pPr marL="557213" indent="-214313">
              <a:spcAft>
                <a:spcPts val="300"/>
              </a:spcAft>
              <a:buFont typeface="Wingdings" pitchFamily="2" charset="2"/>
              <a:buChar char="§"/>
              <a:defRPr baseline="0">
                <a:solidFill>
                  <a:schemeClr val="tx2"/>
                </a:solidFill>
              </a:defRPr>
            </a:lvl2pPr>
            <a:lvl3pPr marL="857250" indent="-171450">
              <a:spcAft>
                <a:spcPts val="300"/>
              </a:spcAft>
              <a:buFont typeface="Wingdings" pitchFamily="2" charset="2"/>
              <a:buChar char="§"/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200150" indent="-171450">
              <a:spcAft>
                <a:spcPts val="300"/>
              </a:spcAft>
              <a:buFont typeface="Wingdings" pitchFamily="2" charset="2"/>
              <a:buChar char="§"/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543050" indent="-171450">
              <a:spcAft>
                <a:spcPts val="300"/>
              </a:spcAft>
              <a:buFont typeface="Wingdings" pitchFamily="2" charset="2"/>
              <a:buChar char="§"/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885493"/>
            <a:ext cx="10972800" cy="69526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66BFAAB-EA20-F14E-88DB-8E65B93164E2}"/>
              </a:ext>
            </a:extLst>
          </p:cNvPr>
          <p:cNvSpPr txBox="1">
            <a:spLocks/>
          </p:cNvSpPr>
          <p:nvPr userDrawn="1"/>
        </p:nvSpPr>
        <p:spPr>
          <a:xfrm>
            <a:off x="352653" y="203982"/>
            <a:ext cx="1661681" cy="12867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C2DBB9-5D18-7042-9DCE-A64AF9DC4F1B}" type="datetime4">
              <a:rPr lang="en-US" sz="675" baseline="0" smtClean="0">
                <a:solidFill>
                  <a:schemeClr val="bg1"/>
                </a:solidFill>
              </a:rPr>
              <a:pPr/>
              <a:t>January 29, 2025</a:t>
            </a:fld>
            <a:endParaRPr lang="en-US" sz="675" baseline="0" dirty="0">
              <a:solidFill>
                <a:schemeClr val="bg1"/>
              </a:solidFill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4653A32-6703-0644-8DDF-62B845B11242}"/>
              </a:ext>
            </a:extLst>
          </p:cNvPr>
          <p:cNvSpPr txBox="1">
            <a:spLocks/>
          </p:cNvSpPr>
          <p:nvPr userDrawn="1"/>
        </p:nvSpPr>
        <p:spPr>
          <a:xfrm>
            <a:off x="10641049" y="6580697"/>
            <a:ext cx="1239935" cy="14098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D9B54C5-A426-8149-A9F2-397BC9C55424}" type="slidenum">
              <a:rPr lang="en-US" sz="675" baseline="0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675" baseline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4868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1" y="2041089"/>
            <a:ext cx="6630955" cy="4040155"/>
          </a:xfrm>
        </p:spPr>
        <p:txBody>
          <a:bodyPr lIns="0" tIns="0" rIns="0" bIns="0"/>
          <a:lstStyle>
            <a:lvl1pPr marL="257175" indent="-257175">
              <a:spcAft>
                <a:spcPts val="450"/>
              </a:spcAft>
              <a:buFont typeface="Wingdings" pitchFamily="2" charset="2"/>
              <a:buChar char="§"/>
              <a:defRPr sz="2100"/>
            </a:lvl1pPr>
            <a:lvl2pPr marL="557213" indent="-214313">
              <a:spcAft>
                <a:spcPts val="450"/>
              </a:spcAft>
              <a:buFont typeface="Wingdings" pitchFamily="2" charset="2"/>
              <a:buChar char="§"/>
              <a:defRPr sz="1800"/>
            </a:lvl2pPr>
            <a:lvl3pPr marL="857250" indent="-171450">
              <a:spcAft>
                <a:spcPts val="450"/>
              </a:spcAft>
              <a:buFont typeface="Wingdings" pitchFamily="2" charset="2"/>
              <a:buChar char="§"/>
              <a:defRPr sz="1500"/>
            </a:lvl3pPr>
            <a:lvl4pPr marL="1200150" indent="-171450">
              <a:spcAft>
                <a:spcPts val="450"/>
              </a:spcAft>
              <a:buFont typeface="Wingdings" pitchFamily="2" charset="2"/>
              <a:buChar char="§"/>
              <a:defRPr sz="1350"/>
            </a:lvl4pPr>
            <a:lvl5pPr marL="1543050" indent="-171450">
              <a:spcAft>
                <a:spcPts val="450"/>
              </a:spcAft>
              <a:buFont typeface="Wingdings" pitchFamily="2" charset="2"/>
              <a:buChar char="§"/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5BF8264-9644-0447-A67F-FB65C6E0E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885497"/>
            <a:ext cx="6630955" cy="7753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>
              <a:lnSpc>
                <a:spcPts val="2400"/>
              </a:lnSpc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1EB228E-D872-0547-A38F-59A1C948B4BA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7859801" y="885492"/>
            <a:ext cx="3856195" cy="5195752"/>
          </a:xfrm>
          <a:solidFill>
            <a:schemeClr val="bg1">
              <a:lumMod val="85000"/>
            </a:schemeClr>
          </a:solidFill>
        </p:spPr>
        <p:txBody>
          <a:bodyPr lIns="0" tIns="0" rIns="0" bIns="0">
            <a:normAutofit/>
          </a:bodyPr>
          <a:lstStyle>
            <a:lvl1pPr>
              <a:defRPr sz="1500"/>
            </a:lvl1pPr>
            <a:lvl2pPr marL="557213" indent="-214313">
              <a:buFont typeface="Wingdings" pitchFamily="2" charset="2"/>
              <a:buChar char="§"/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73648ED6-3077-8141-87FC-18C4DB291861}"/>
              </a:ext>
            </a:extLst>
          </p:cNvPr>
          <p:cNvSpPr txBox="1">
            <a:spLocks/>
          </p:cNvSpPr>
          <p:nvPr userDrawn="1"/>
        </p:nvSpPr>
        <p:spPr>
          <a:xfrm>
            <a:off x="10641049" y="6580697"/>
            <a:ext cx="1239935" cy="14098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D9B54C5-A426-8149-A9F2-397BC9C55424}" type="slidenum">
              <a:rPr lang="en-US" sz="675" baseline="0" smtClean="0"/>
              <a:pPr algn="r"/>
              <a:t>‹#›</a:t>
            </a:fld>
            <a:endParaRPr lang="en-US" sz="675" baseline="0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D4FDE35-763A-A740-A26B-1D414CBA2A9A}"/>
              </a:ext>
            </a:extLst>
          </p:cNvPr>
          <p:cNvSpPr txBox="1">
            <a:spLocks/>
          </p:cNvSpPr>
          <p:nvPr userDrawn="1"/>
        </p:nvSpPr>
        <p:spPr>
          <a:xfrm>
            <a:off x="352653" y="203976"/>
            <a:ext cx="1446415" cy="18206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C2DBB9-5D18-7042-9DCE-A64AF9DC4F1B}" type="datetime4">
              <a:rPr lang="en-US" sz="675" baseline="0" smtClean="0">
                <a:solidFill>
                  <a:schemeClr val="bg1"/>
                </a:solidFill>
              </a:rPr>
              <a:pPr/>
              <a:t>January 29, 2025</a:t>
            </a:fld>
            <a:endParaRPr lang="en-US" sz="675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017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758509A-2E0C-4A73-A00F-2F130C6996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614814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602570"/>
            <a:ext cx="10972800" cy="620346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406905"/>
            <a:ext cx="109728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E275173E-9D6F-9847-9D0F-5EDC55E2956C}"/>
              </a:ext>
            </a:extLst>
          </p:cNvPr>
          <p:cNvSpPr txBox="1">
            <a:spLocks/>
          </p:cNvSpPr>
          <p:nvPr userDrawn="1"/>
        </p:nvSpPr>
        <p:spPr>
          <a:xfrm>
            <a:off x="10641049" y="6580697"/>
            <a:ext cx="1239935" cy="14098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D9B54C5-A426-8149-A9F2-397BC9C55424}" type="slidenum">
              <a:rPr lang="en-US" sz="675" baseline="0" smtClean="0"/>
              <a:pPr algn="r"/>
              <a:t>‹#›</a:t>
            </a:fld>
            <a:endParaRPr lang="en-US" sz="675" baseline="0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063C4B4-4659-4545-93AC-98FA9DBF5F95}"/>
              </a:ext>
            </a:extLst>
          </p:cNvPr>
          <p:cNvSpPr txBox="1">
            <a:spLocks/>
          </p:cNvSpPr>
          <p:nvPr userDrawn="1"/>
        </p:nvSpPr>
        <p:spPr>
          <a:xfrm>
            <a:off x="352653" y="203981"/>
            <a:ext cx="1239935" cy="14098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C2DBB9-5D18-7042-9DCE-A64AF9DC4F1B}" type="datetime4">
              <a:rPr lang="en-US" sz="675" baseline="0" smtClean="0">
                <a:solidFill>
                  <a:schemeClr val="bg1"/>
                </a:solidFill>
              </a:rPr>
              <a:pPr/>
              <a:t>January 29, 2025</a:t>
            </a:fld>
            <a:endParaRPr lang="en-US" sz="675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0886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911125"/>
            <a:ext cx="5386917" cy="361129"/>
          </a:xfrm>
        </p:spPr>
        <p:txBody>
          <a:bodyPr lIns="0" tIns="0" rIns="0" bIns="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447365"/>
            <a:ext cx="5386917" cy="3191435"/>
          </a:xfrm>
        </p:spPr>
        <p:txBody>
          <a:bodyPr lIns="0" tIns="0" rIns="0" bIns="0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70" y="1911125"/>
            <a:ext cx="5389033" cy="361129"/>
          </a:xfrm>
        </p:spPr>
        <p:txBody>
          <a:bodyPr lIns="0" tIns="0" rIns="0" bIns="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93370" y="2447365"/>
            <a:ext cx="5389033" cy="3191435"/>
          </a:xfrm>
        </p:spPr>
        <p:txBody>
          <a:bodyPr lIns="0" tIns="0" rIns="0" bIns="0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09601" y="685800"/>
            <a:ext cx="9859227" cy="695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C22759F-BBB0-D64B-BFCF-3B54D7A993A2}"/>
              </a:ext>
            </a:extLst>
          </p:cNvPr>
          <p:cNvSpPr txBox="1">
            <a:spLocks/>
          </p:cNvSpPr>
          <p:nvPr userDrawn="1"/>
        </p:nvSpPr>
        <p:spPr>
          <a:xfrm>
            <a:off x="10641049" y="6580697"/>
            <a:ext cx="1239935" cy="14098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D9B54C5-A426-8149-A9F2-397BC9C55424}" type="slidenum">
              <a:rPr lang="en-US" sz="675" baseline="0" smtClean="0"/>
              <a:pPr algn="r"/>
              <a:t>‹#›</a:t>
            </a:fld>
            <a:endParaRPr lang="en-US" sz="675" baseline="0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23219869-30D7-FC4D-A8F8-1EF75A504497}"/>
              </a:ext>
            </a:extLst>
          </p:cNvPr>
          <p:cNvSpPr txBox="1">
            <a:spLocks/>
          </p:cNvSpPr>
          <p:nvPr userDrawn="1"/>
        </p:nvSpPr>
        <p:spPr>
          <a:xfrm>
            <a:off x="352653" y="203981"/>
            <a:ext cx="1239935" cy="14098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C2DBB9-5D18-7042-9DCE-A64AF9DC4F1B}" type="datetime4">
              <a:rPr lang="en-US" sz="675" baseline="0" smtClean="0">
                <a:solidFill>
                  <a:schemeClr val="bg1"/>
                </a:solidFill>
              </a:rPr>
              <a:pPr/>
              <a:t>January 29, 2025</a:t>
            </a:fld>
            <a:endParaRPr lang="en-US" sz="675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3792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1295399"/>
            <a:ext cx="4011084" cy="416258"/>
          </a:xfrm>
        </p:spPr>
        <p:txBody>
          <a:bodyPr lIns="0" tIns="0" rIns="0" bIns="0" anchor="b">
            <a:normAutofit/>
          </a:bodyPr>
          <a:lstStyle>
            <a:lvl1pPr algn="l">
              <a:defRPr sz="135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80000" y="1295403"/>
            <a:ext cx="6502400" cy="4267201"/>
          </a:xfrm>
        </p:spPr>
        <p:txBody>
          <a:bodyPr lIns="0" tIns="0" rIns="0" bIns="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3" y="1981201"/>
            <a:ext cx="4011084" cy="3657600"/>
          </a:xfrm>
        </p:spPr>
        <p:txBody>
          <a:bodyPr lIns="0" tIns="0" rIns="0" bIns="0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E40CE6D-FA45-E54D-AEA0-B7B6966007DF}"/>
              </a:ext>
            </a:extLst>
          </p:cNvPr>
          <p:cNvSpPr txBox="1">
            <a:spLocks/>
          </p:cNvSpPr>
          <p:nvPr userDrawn="1"/>
        </p:nvSpPr>
        <p:spPr>
          <a:xfrm>
            <a:off x="10641049" y="6580697"/>
            <a:ext cx="1239935" cy="14098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D9B54C5-A426-8149-A9F2-397BC9C55424}" type="slidenum">
              <a:rPr lang="en-US" sz="675" baseline="0" smtClean="0"/>
              <a:pPr algn="r"/>
              <a:t>‹#›</a:t>
            </a:fld>
            <a:endParaRPr lang="en-US" sz="675" baseline="0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24F7B08-5884-E746-B909-2389423F35DB}"/>
              </a:ext>
            </a:extLst>
          </p:cNvPr>
          <p:cNvSpPr txBox="1">
            <a:spLocks/>
          </p:cNvSpPr>
          <p:nvPr userDrawn="1"/>
        </p:nvSpPr>
        <p:spPr>
          <a:xfrm>
            <a:off x="352653" y="203981"/>
            <a:ext cx="1239935" cy="14098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C2DBB9-5D18-7042-9DCE-A64AF9DC4F1B}" type="datetime4">
              <a:rPr lang="en-US" sz="675" baseline="0" smtClean="0">
                <a:solidFill>
                  <a:schemeClr val="bg1"/>
                </a:solidFill>
              </a:rPr>
              <a:pPr/>
              <a:t>January 29, 2025</a:t>
            </a:fld>
            <a:endParaRPr lang="en-US" sz="675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8040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876800"/>
            <a:ext cx="10972800" cy="45720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219204"/>
            <a:ext cx="10972800" cy="350837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412888"/>
            <a:ext cx="10972800" cy="3476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EBF6DC6-574D-C741-873C-32827C221066}"/>
              </a:ext>
            </a:extLst>
          </p:cNvPr>
          <p:cNvSpPr txBox="1">
            <a:spLocks/>
          </p:cNvSpPr>
          <p:nvPr userDrawn="1"/>
        </p:nvSpPr>
        <p:spPr>
          <a:xfrm>
            <a:off x="10641049" y="6580697"/>
            <a:ext cx="1239935" cy="14098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D9B54C5-A426-8149-A9F2-397BC9C55424}" type="slidenum">
              <a:rPr lang="en-US" sz="675" baseline="0" smtClean="0"/>
              <a:pPr algn="r"/>
              <a:t>‹#›</a:t>
            </a:fld>
            <a:endParaRPr lang="en-US" sz="675" baseline="0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6EB1A8B-3EDC-784F-B731-9476ACE21BAB}"/>
              </a:ext>
            </a:extLst>
          </p:cNvPr>
          <p:cNvSpPr txBox="1">
            <a:spLocks/>
          </p:cNvSpPr>
          <p:nvPr userDrawn="1"/>
        </p:nvSpPr>
        <p:spPr>
          <a:xfrm>
            <a:off x="352653" y="203981"/>
            <a:ext cx="1239935" cy="14098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C2DBB9-5D18-7042-9DCE-A64AF9DC4F1B}" type="datetime4">
              <a:rPr lang="en-US" sz="675" baseline="0" smtClean="0">
                <a:solidFill>
                  <a:schemeClr val="bg1"/>
                </a:solidFill>
              </a:rPr>
              <a:pPr/>
              <a:t>January 29, 2025</a:t>
            </a:fld>
            <a:endParaRPr lang="en-US" sz="675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511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86B382A-0F54-4B4E-A0A1-2550AB23754B}"/>
              </a:ext>
            </a:extLst>
          </p:cNvPr>
          <p:cNvSpPr txBox="1">
            <a:spLocks/>
          </p:cNvSpPr>
          <p:nvPr userDrawn="1"/>
        </p:nvSpPr>
        <p:spPr>
          <a:xfrm>
            <a:off x="10641049" y="6580697"/>
            <a:ext cx="1239935" cy="14098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D9B54C5-A426-8149-A9F2-397BC9C55424}" type="slidenum">
              <a:rPr lang="en-US" sz="675" baseline="0" smtClean="0"/>
              <a:pPr algn="r"/>
              <a:t>‹#›</a:t>
            </a:fld>
            <a:endParaRPr lang="en-US" sz="675" baseline="0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8F23EA4-DDED-2B49-90B9-4DC0AF73D07E}"/>
              </a:ext>
            </a:extLst>
          </p:cNvPr>
          <p:cNvSpPr txBox="1">
            <a:spLocks/>
          </p:cNvSpPr>
          <p:nvPr userDrawn="1"/>
        </p:nvSpPr>
        <p:spPr>
          <a:xfrm>
            <a:off x="352653" y="203981"/>
            <a:ext cx="1239935" cy="14098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C2DBB9-5D18-7042-9DCE-A64AF9DC4F1B}" type="datetime4">
              <a:rPr lang="en-US" sz="675" baseline="0" smtClean="0">
                <a:solidFill>
                  <a:schemeClr val="bg1"/>
                </a:solidFill>
              </a:rPr>
              <a:pPr/>
              <a:t>January 29, 2025</a:t>
            </a:fld>
            <a:endParaRPr lang="en-US" sz="675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033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3D67BA-B4C8-4CC3-A000-E4BB4FD228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6F2644-EFE0-4684-A827-B63B6F2616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C1FEF8-1571-4261-A01E-181AE64B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0A1B48-492C-472D-9843-C860189AC3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91866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4821FF-33CC-46F4-AA3D-26773AA1EE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B4F91F-9E9D-4CB1-8EC2-8254FC2116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0EBCC5-9E42-4277-AD5C-F7191B9976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AE1941-2E61-47F0-ACE8-867187ED95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77015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EF6614-BF51-49AA-9926-9F7939AFFB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59173E-36C9-4990-8784-6F31667883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08FC05A-4F58-4C76-844F-2805CDF621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734833-CD4F-40A5-BB0D-05532221AE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57589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9D9C83-7B74-45FB-89F9-E9EA8A13B3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3C823C-3D73-4497-912E-AFA30786D8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AF3D4E-D7F5-41ED-A782-3BCD42633D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695870-C263-4601-A67E-F375C426F2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55450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FC77ED3-1597-475A-9E21-6241FC53AA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04C1B98-4A31-4361-B47B-512CF1E6A6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734F72F-38A3-4498-938D-C4117F2DB6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5BB928-3D0B-4DE0-84E6-2ADCFA029A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2224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118E069-8079-4A5E-9B2F-75854CA363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125154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0AE6C4E-6AFE-4ED3-87AF-286CE07F36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CDFCAAE-63FC-4AA7-8DD5-335050851F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181E9F9-6525-4441-8F65-FEFD0A3F51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EE90F9-2A6F-4B62-A8A8-3D8A08A1E7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68256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DBD245E-F43A-412D-BCC6-6FCEB6C4F3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DFC8A80-E6F7-4B80-BEB7-FE9D31E20A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335DA44-2DD2-4E86-96E1-AB6EA21222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64FDD-BA32-45B5-BA30-7F179B39AF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49792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C19DC9-EFAA-4B73-98FC-2FD92BB2E8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768765-6875-4419-B195-BDACA54D17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C9F55E-9BEF-4079-9640-3A5D83225D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C9AB69-3EF6-4A2D-8FC3-F7049C5716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70663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4156EA-03EB-4676-9D34-1CF040C1DB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F7E9DC-A865-4F31-A60D-8F2DA97CD4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62AEEE-7A75-45A9-BE79-ECFB9A04FC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63B0B3-41B4-4AB5-B79C-F7373DA03D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16411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EECF68-B642-4C62-8B79-17884FE9ED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447568-6A1A-4473-A695-F714707B5E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58328C-BBF2-4EFF-8B87-FF210A82C0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E21C29-26CE-441D-B087-026A20D8A4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40213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B3E79F-3C06-45E4-9F70-77D7CBF160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124464-0534-4661-BCA4-F3E7F1F702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FB9568-E5B9-4026-BF43-2ED6C46E2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17B846-9B53-4578-8F59-1EBA84705C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88737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C8C0D2-02B1-4ECA-9061-2C94121C94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BA86DD-6468-4384-B543-551C0DDE9A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22C47C-4946-4282-98FE-4825D8555B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E36C3-5861-4716-B2F0-D09C7B32C8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77446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owerpoint_land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17" y="0"/>
            <a:ext cx="122004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14402" y="5486402"/>
            <a:ext cx="9599084" cy="360363"/>
          </a:xfrm>
        </p:spPr>
        <p:txBody>
          <a:bodyPr wrap="none"/>
          <a:lstStyle>
            <a:lvl1pPr marL="0" indent="0">
              <a:buFont typeface="Arial" charset="0"/>
              <a:buNone/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916519" y="4035428"/>
            <a:ext cx="9596967" cy="422275"/>
          </a:xfrm>
        </p:spPr>
        <p:txBody>
          <a:bodyPr anchor="t"/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541927"/>
      </p:ext>
    </p:extLst>
  </p:cSld>
  <p:clrMapOvr>
    <a:masterClrMapping/>
  </p:clrMapOvr>
  <p:transition>
    <p:wipe dir="r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420" y="88900"/>
            <a:ext cx="11271249" cy="444500"/>
          </a:xfrm>
        </p:spPr>
        <p:txBody>
          <a:bodyPr/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419" y="838203"/>
            <a:ext cx="11279716" cy="5103813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dirty="0"/>
              <a:t>Classification: PUBLIC - Not for Distribution </a:t>
            </a:r>
          </a:p>
        </p:txBody>
      </p:sp>
    </p:spTree>
    <p:extLst>
      <p:ext uri="{BB962C8B-B14F-4D97-AF65-F5344CB8AC3E}">
        <p14:creationId xmlns:p14="http://schemas.microsoft.com/office/powerpoint/2010/main" val="3493012172"/>
      </p:ext>
    </p:extLst>
  </p:cSld>
  <p:clrMapOvr>
    <a:masterClrMapping/>
  </p:clrMapOvr>
  <p:transition>
    <p:wipe dir="r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1650" b="1" cap="none" baseline="0"/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 b="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dirty="0"/>
              <a:t>Classification: PUBLIC - Not for Distribution </a:t>
            </a:r>
          </a:p>
        </p:txBody>
      </p:sp>
    </p:spTree>
    <p:extLst>
      <p:ext uri="{BB962C8B-B14F-4D97-AF65-F5344CB8AC3E}">
        <p14:creationId xmlns:p14="http://schemas.microsoft.com/office/powerpoint/2010/main" val="2740658288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493EEEB-F716-424E-8EE0-E88F668312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97534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7417" y="1211263"/>
            <a:ext cx="5537200" cy="47307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7819" y="1211263"/>
            <a:ext cx="5539316" cy="47307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dirty="0"/>
              <a:t>Classification: PUBLIC - Not for Distribution </a:t>
            </a:r>
          </a:p>
        </p:txBody>
      </p:sp>
    </p:spTree>
    <p:extLst>
      <p:ext uri="{BB962C8B-B14F-4D97-AF65-F5344CB8AC3E}">
        <p14:creationId xmlns:p14="http://schemas.microsoft.com/office/powerpoint/2010/main" val="1978586545"/>
      </p:ext>
    </p:extLst>
  </p:cSld>
  <p:clrMapOvr>
    <a:masterClrMapping/>
  </p:clrMapOvr>
  <p:transition>
    <p:wipe dir="r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noFill/>
          <a:ln w="9525">
            <a:noFill/>
            <a:miter lim="800000"/>
            <a:headEnd/>
            <a:tailEnd/>
          </a:ln>
        </p:spPr>
        <p:txBody>
          <a:bodyPr anchor="b"/>
          <a:lstStyle>
            <a:lvl1pPr marL="0" indent="0">
              <a:buNone/>
              <a:defRPr lang="en-US" sz="15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dirty="0"/>
              <a:t>Classification: PUBLIC - Not for Distribution </a:t>
            </a:r>
          </a:p>
        </p:txBody>
      </p:sp>
    </p:spTree>
    <p:extLst>
      <p:ext uri="{BB962C8B-B14F-4D97-AF65-F5344CB8AC3E}">
        <p14:creationId xmlns:p14="http://schemas.microsoft.com/office/powerpoint/2010/main" val="940279915"/>
      </p:ext>
    </p:extLst>
  </p:cSld>
  <p:clrMapOvr>
    <a:masterClrMapping/>
  </p:clrMapOvr>
  <p:transition>
    <p:wipe dir="r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dirty="0"/>
              <a:t>Classification: PUBLIC - Not for Distribution </a:t>
            </a:r>
          </a:p>
        </p:txBody>
      </p:sp>
    </p:spTree>
    <p:extLst>
      <p:ext uri="{BB962C8B-B14F-4D97-AF65-F5344CB8AC3E}">
        <p14:creationId xmlns:p14="http://schemas.microsoft.com/office/powerpoint/2010/main" val="3654675090"/>
      </p:ext>
    </p:extLst>
  </p:cSld>
  <p:clrMapOvr>
    <a:masterClrMapping/>
  </p:clrMapOvr>
  <p:transition>
    <p:wipe dir="r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dirty="0"/>
              <a:t>Classification: PUBLIC - Not for Distribution </a:t>
            </a:r>
          </a:p>
        </p:txBody>
      </p:sp>
    </p:spTree>
    <p:extLst>
      <p:ext uri="{BB962C8B-B14F-4D97-AF65-F5344CB8AC3E}">
        <p14:creationId xmlns:p14="http://schemas.microsoft.com/office/powerpoint/2010/main" val="4235967232"/>
      </p:ext>
    </p:extLst>
  </p:cSld>
  <p:clrMapOvr>
    <a:masterClrMapping/>
  </p:clrMapOvr>
  <p:transition>
    <p:wipe dir="r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650" b="1"/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dirty="0"/>
              <a:t>Classification: PUBLIC - Not for Distribution </a:t>
            </a:r>
          </a:p>
        </p:txBody>
      </p:sp>
    </p:spTree>
    <p:extLst>
      <p:ext uri="{BB962C8B-B14F-4D97-AF65-F5344CB8AC3E}">
        <p14:creationId xmlns:p14="http://schemas.microsoft.com/office/powerpoint/2010/main" val="3960234976"/>
      </p:ext>
    </p:extLst>
  </p:cSld>
  <p:clrMapOvr>
    <a:masterClrMapping/>
  </p:clrMapOvr>
  <p:transition>
    <p:wipe dir="r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650" b="1"/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  <a:endParaRPr lang="de-C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dirty="0"/>
              <a:t>Classification: PUBLIC - Not for Distribution </a:t>
            </a:r>
          </a:p>
        </p:txBody>
      </p:sp>
    </p:spTree>
    <p:extLst>
      <p:ext uri="{BB962C8B-B14F-4D97-AF65-F5344CB8AC3E}">
        <p14:creationId xmlns:p14="http://schemas.microsoft.com/office/powerpoint/2010/main" val="707949435"/>
      </p:ext>
    </p:extLst>
  </p:cSld>
  <p:clrMapOvr>
    <a:masterClrMapping/>
  </p:clrMapOvr>
  <p:transition>
    <p:wipe dir="r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dirty="0"/>
              <a:t>Classification: PUBLIC - Not for Distribution </a:t>
            </a:r>
          </a:p>
        </p:txBody>
      </p:sp>
    </p:spTree>
    <p:extLst>
      <p:ext uri="{BB962C8B-B14F-4D97-AF65-F5344CB8AC3E}">
        <p14:creationId xmlns:p14="http://schemas.microsoft.com/office/powerpoint/2010/main" val="911939623"/>
      </p:ext>
    </p:extLst>
  </p:cSld>
  <p:clrMapOvr>
    <a:masterClrMapping/>
  </p:clrMapOvr>
  <p:transition>
    <p:wipe dir="r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7733" y="88903"/>
            <a:ext cx="2819400" cy="58531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7419" y="88903"/>
            <a:ext cx="8257116" cy="58531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dirty="0"/>
              <a:t>Classification: PUBLIC - Not for Distribution </a:t>
            </a:r>
          </a:p>
        </p:txBody>
      </p:sp>
    </p:spTree>
    <p:extLst>
      <p:ext uri="{BB962C8B-B14F-4D97-AF65-F5344CB8AC3E}">
        <p14:creationId xmlns:p14="http://schemas.microsoft.com/office/powerpoint/2010/main" val="2272694562"/>
      </p:ext>
    </p:extLst>
  </p:cSld>
  <p:clrMapOvr>
    <a:masterClrMapping/>
  </p:clrMapOvr>
  <p:transition>
    <p:wipe dir="r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owerpoint_land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17" y="0"/>
            <a:ext cx="122004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14402" y="5927728"/>
            <a:ext cx="9599084" cy="360363"/>
          </a:xfrm>
        </p:spPr>
        <p:txBody>
          <a:bodyPr wrap="none"/>
          <a:lstStyle>
            <a:lvl1pPr marL="0" indent="0">
              <a:buFont typeface="Arial" charset="0"/>
              <a:buNone/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916519" y="4035428"/>
            <a:ext cx="9596967" cy="422275"/>
          </a:xfrm>
        </p:spPr>
        <p:txBody>
          <a:bodyPr anchor="t"/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338248"/>
      </p:ext>
    </p:extLst>
  </p:cSld>
  <p:clrMapOvr>
    <a:masterClrMapping/>
  </p:clrMapOvr>
  <p:transition>
    <p:wipe dir="r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Classification: PUBLIC - Not for Distribution </a:t>
            </a:r>
          </a:p>
        </p:txBody>
      </p:sp>
    </p:spTree>
    <p:extLst>
      <p:ext uri="{BB962C8B-B14F-4D97-AF65-F5344CB8AC3E}">
        <p14:creationId xmlns:p14="http://schemas.microsoft.com/office/powerpoint/2010/main" val="2155077877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5AD9414-33E9-4B41-ADC7-7C3ABADE18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62632"/>
      </p:ext>
    </p:extLst>
  </p:cSld>
  <p:clrMapOvr>
    <a:masterClrMapping/>
  </p:clrMapOvr>
  <p:transition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1650" b="1" cap="none" baseline="0"/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 b="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Classification: PUBLIC - Not for Distribution </a:t>
            </a:r>
          </a:p>
        </p:txBody>
      </p:sp>
    </p:spTree>
    <p:extLst>
      <p:ext uri="{BB962C8B-B14F-4D97-AF65-F5344CB8AC3E}">
        <p14:creationId xmlns:p14="http://schemas.microsoft.com/office/powerpoint/2010/main" val="277871971"/>
      </p:ext>
    </p:extLst>
  </p:cSld>
  <p:clrMapOvr>
    <a:masterClrMapping/>
  </p:clrMapOvr>
  <p:transition>
    <p:wipe dir="r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7417" y="1211263"/>
            <a:ext cx="5537200" cy="47307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7819" y="1211263"/>
            <a:ext cx="5539316" cy="47307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Classification: PUBLIC - Not for Distribution </a:t>
            </a:r>
          </a:p>
        </p:txBody>
      </p:sp>
    </p:spTree>
    <p:extLst>
      <p:ext uri="{BB962C8B-B14F-4D97-AF65-F5344CB8AC3E}">
        <p14:creationId xmlns:p14="http://schemas.microsoft.com/office/powerpoint/2010/main" val="83358393"/>
      </p:ext>
    </p:extLst>
  </p:cSld>
  <p:clrMapOvr>
    <a:masterClrMapping/>
  </p:clrMapOvr>
  <p:transition>
    <p:wipe dir="r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noFill/>
          <a:ln w="9525">
            <a:noFill/>
            <a:miter lim="800000"/>
            <a:headEnd/>
            <a:tailEnd/>
          </a:ln>
        </p:spPr>
        <p:txBody>
          <a:bodyPr anchor="b"/>
          <a:lstStyle>
            <a:lvl1pPr marL="0" indent="0">
              <a:buNone/>
              <a:defRPr lang="en-US" sz="15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Classification: PUBLIC - Not for Distribution </a:t>
            </a:r>
          </a:p>
        </p:txBody>
      </p:sp>
    </p:spTree>
    <p:extLst>
      <p:ext uri="{BB962C8B-B14F-4D97-AF65-F5344CB8AC3E}">
        <p14:creationId xmlns:p14="http://schemas.microsoft.com/office/powerpoint/2010/main" val="3350526504"/>
      </p:ext>
    </p:extLst>
  </p:cSld>
  <p:clrMapOvr>
    <a:masterClrMapping/>
  </p:clrMapOvr>
  <p:transition>
    <p:wipe dir="r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Classification: PUBLIC - Not for Distribution </a:t>
            </a:r>
          </a:p>
        </p:txBody>
      </p:sp>
    </p:spTree>
    <p:extLst>
      <p:ext uri="{BB962C8B-B14F-4D97-AF65-F5344CB8AC3E}">
        <p14:creationId xmlns:p14="http://schemas.microsoft.com/office/powerpoint/2010/main" val="323502666"/>
      </p:ext>
    </p:extLst>
  </p:cSld>
  <p:clrMapOvr>
    <a:masterClrMapping/>
  </p:clrMapOvr>
  <p:transition>
    <p:wipe dir="r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Classification: PUBLIC - Not for Distribution </a:t>
            </a:r>
          </a:p>
        </p:txBody>
      </p:sp>
    </p:spTree>
    <p:extLst>
      <p:ext uri="{BB962C8B-B14F-4D97-AF65-F5344CB8AC3E}">
        <p14:creationId xmlns:p14="http://schemas.microsoft.com/office/powerpoint/2010/main" val="3878053588"/>
      </p:ext>
    </p:extLst>
  </p:cSld>
  <p:clrMapOvr>
    <a:masterClrMapping/>
  </p:clrMapOvr>
  <p:transition>
    <p:wipe dir="r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650" b="1"/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Classification: PUBLIC - Not for Distribution </a:t>
            </a:r>
          </a:p>
        </p:txBody>
      </p:sp>
    </p:spTree>
    <p:extLst>
      <p:ext uri="{BB962C8B-B14F-4D97-AF65-F5344CB8AC3E}">
        <p14:creationId xmlns:p14="http://schemas.microsoft.com/office/powerpoint/2010/main" val="1913587017"/>
      </p:ext>
    </p:extLst>
  </p:cSld>
  <p:clrMapOvr>
    <a:masterClrMapping/>
  </p:clrMapOvr>
  <p:transition>
    <p:wipe dir="r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650" b="1"/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  <a:endParaRPr lang="de-C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Classification: PUBLIC - Not for Distribution </a:t>
            </a:r>
          </a:p>
        </p:txBody>
      </p:sp>
    </p:spTree>
    <p:extLst>
      <p:ext uri="{BB962C8B-B14F-4D97-AF65-F5344CB8AC3E}">
        <p14:creationId xmlns:p14="http://schemas.microsoft.com/office/powerpoint/2010/main" val="3292987782"/>
      </p:ext>
    </p:extLst>
  </p:cSld>
  <p:clrMapOvr>
    <a:masterClrMapping/>
  </p:clrMapOvr>
  <p:transition>
    <p:wipe dir="r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Classification: PUBLIC - Not for Distribution </a:t>
            </a:r>
          </a:p>
        </p:txBody>
      </p:sp>
    </p:spTree>
    <p:extLst>
      <p:ext uri="{BB962C8B-B14F-4D97-AF65-F5344CB8AC3E}">
        <p14:creationId xmlns:p14="http://schemas.microsoft.com/office/powerpoint/2010/main" val="1474314515"/>
      </p:ext>
    </p:extLst>
  </p:cSld>
  <p:clrMapOvr>
    <a:masterClrMapping/>
  </p:clrMapOvr>
  <p:transition>
    <p:wipe dir="r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7733" y="88903"/>
            <a:ext cx="2819400" cy="58531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7419" y="88903"/>
            <a:ext cx="8257116" cy="58531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Classification: PUBLIC - Not for Distribution </a:t>
            </a:r>
          </a:p>
        </p:txBody>
      </p:sp>
    </p:spTree>
    <p:extLst>
      <p:ext uri="{BB962C8B-B14F-4D97-AF65-F5344CB8AC3E}">
        <p14:creationId xmlns:p14="http://schemas.microsoft.com/office/powerpoint/2010/main" val="905449458"/>
      </p:ext>
    </p:extLst>
  </p:cSld>
  <p:clrMapOvr>
    <a:masterClrMapping/>
  </p:clrMapOvr>
  <p:transition>
    <p:wipe dir="r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1D2EDBF5-5009-2948-9784-7DA38AE108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7DF0011-B842-9340-B2C7-57F78188AB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6195" y="1004839"/>
            <a:ext cx="10579608" cy="20389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7200">
                <a:solidFill>
                  <a:schemeClr val="tx1"/>
                </a:solidFill>
                <a:latin typeface="Oswald" pitchFamily="2" charset="77"/>
              </a:defRPr>
            </a:lvl1pPr>
          </a:lstStyle>
          <a:p>
            <a:r>
              <a:rPr lang="en-US" sz="7200" dirty="0">
                <a:latin typeface="Oswald Medium" panose="02000603000000000000" pitchFamily="2" charset="77"/>
              </a:rPr>
              <a:t>Title slide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4814F4E-3BC1-834C-9533-06BFECAF2F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8480" y="3212863"/>
            <a:ext cx="8775038" cy="10723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tx2"/>
                </a:solidFill>
                <a:latin typeface="Merriweather Sans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Georgia" panose="02040502050405020303" pitchFamily="18" charset="0"/>
              </a:rPr>
              <a:t>Presenter name or subtitle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A3ACC2-DBD9-4642-9A8D-0B4BD01E2D0D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0639F53C-A1E6-B434-2084-C5D255A7FE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6273" y="5774672"/>
            <a:ext cx="3449696" cy="74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258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26FFBEB-32D3-4857-A174-86F05FB326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029124"/>
      </p:ext>
    </p:extLst>
  </p:cSld>
  <p:clrMapOvr>
    <a:masterClrMapping/>
  </p:clrMapOvr>
  <p:transition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sub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77A2049-2D96-C24B-A108-1229A8BA89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625E7ED-D783-1648-8AB9-B65495C73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051" y="595713"/>
            <a:ext cx="11072853" cy="132556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Primary header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797247-8188-9647-A709-A5AAB03F3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051" y="2056213"/>
            <a:ext cx="11072853" cy="384365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2B6069-0DA9-C041-9761-B09C086EA1ED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91AABBDD-BF23-D02F-1B12-960C48174F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4135" y="6021424"/>
            <a:ext cx="2696804" cy="58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050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subtext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C7B865F5-76DE-DB47-846D-E60F0CC7BB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625E7ED-D783-1648-8AB9-B65495C73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051" y="595713"/>
            <a:ext cx="11072853" cy="132556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Primary header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797247-8188-9647-A709-A5AAB03F3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051" y="2056213"/>
            <a:ext cx="11072853" cy="384365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2B6069-0DA9-C041-9761-B09C086EA1ED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B5FBB7DC-5381-5ED7-6921-360D23511D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4135" y="6021424"/>
            <a:ext cx="2696804" cy="58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304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C3C9A46F-5913-3744-ABE0-B7CC66557D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625E7ED-D783-1648-8AB9-B65495C73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051" y="595713"/>
            <a:ext cx="11072853" cy="132556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Primary header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2B6069-0DA9-C041-9761-B09C086EA1ED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E49954E-FA82-AA48-B197-4577577B72B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36052" y="2056213"/>
            <a:ext cx="5257846" cy="42060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Column 1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E24BF9A-3C7A-7549-8C74-291093A03C7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51058" y="2056213"/>
            <a:ext cx="5257846" cy="37217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Column 1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pic>
        <p:nvPicPr>
          <p:cNvPr id="2" name="Picture 1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24798FAB-43C0-A142-FFC7-738C999CD4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4135" y="6021424"/>
            <a:ext cx="2696804" cy="58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374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columns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A9B60917-51D5-FB4F-805A-0921ACF902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625E7ED-D783-1648-8AB9-B65495C73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051" y="595713"/>
            <a:ext cx="11072853" cy="132556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Primary header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2B6069-0DA9-C041-9761-B09C086EA1ED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E49954E-FA82-AA48-B197-4577577B72B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36052" y="2056213"/>
            <a:ext cx="5257846" cy="42060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Merriweather Sans" pitchFamily="2" charset="77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Column 1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46F6FAD-BB03-2F47-A85C-93D33C4A838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51058" y="2056213"/>
            <a:ext cx="5257846" cy="37217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Merriweather Sans" pitchFamily="2" charset="77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Column 1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pic>
        <p:nvPicPr>
          <p:cNvPr id="2" name="Picture 1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3CAFA35C-A4E2-F9C5-3338-24E25D21D9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4135" y="6021424"/>
            <a:ext cx="2696804" cy="58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9145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ith sub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464000C3-3C15-1D46-A188-6B08BAE313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7C0E10E-1AD4-2D48-B9F0-3EA082F79E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99350" y="338328"/>
            <a:ext cx="4692650" cy="651967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C208FA1-A3D4-4841-869A-6119DB8BC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51" y="595713"/>
            <a:ext cx="6278217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Header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1E9B0E-D41A-A54F-8394-080253CB9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051" y="2056213"/>
            <a:ext cx="6278217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r>
              <a:rPr lang="en-US" sz="1800" dirty="0">
                <a:latin typeface="Georgia" panose="02040502050405020303" pitchFamily="18" charset="0"/>
              </a:rPr>
              <a:t>Bullet</a:t>
            </a:r>
          </a:p>
          <a:p>
            <a:r>
              <a:rPr lang="en-US" sz="1800" dirty="0">
                <a:latin typeface="Georgia" panose="02040502050405020303" pitchFamily="18" charset="0"/>
              </a:rPr>
              <a:t>Point</a:t>
            </a:r>
          </a:p>
          <a:p>
            <a:r>
              <a:rPr lang="en-US" sz="1800" dirty="0">
                <a:latin typeface="Georgia" panose="02040502050405020303" pitchFamily="18" charset="0"/>
              </a:rPr>
              <a:t>List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BF792D-D7EA-1443-A0AA-F47A79E50497}"/>
              </a:ext>
            </a:extLst>
          </p:cNvPr>
          <p:cNvGrpSpPr/>
          <p:nvPr userDrawn="1"/>
        </p:nvGrpSpPr>
        <p:grpSpPr>
          <a:xfrm>
            <a:off x="8743954" y="5731247"/>
            <a:ext cx="3448046" cy="676304"/>
            <a:chOff x="8743954" y="5637474"/>
            <a:chExt cx="3448046" cy="67630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15914FF-9263-024A-A9F3-CEB7B3BB251F}"/>
                </a:ext>
              </a:extLst>
            </p:cNvPr>
            <p:cNvSpPr/>
            <p:nvPr/>
          </p:nvSpPr>
          <p:spPr>
            <a:xfrm>
              <a:off x="9088342" y="5637474"/>
              <a:ext cx="3103658" cy="676303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753B1F92-C7ED-3C45-8F22-210A592E6824}"/>
                </a:ext>
              </a:extLst>
            </p:cNvPr>
            <p:cNvSpPr/>
            <p:nvPr/>
          </p:nvSpPr>
          <p:spPr>
            <a:xfrm rot="16200000">
              <a:off x="8577998" y="5803432"/>
              <a:ext cx="676302" cy="344390"/>
            </a:xfrm>
            <a:prstGeom prst="triangle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646ED4F5-81EF-324D-958E-EDABB8E17A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93958" y="5773234"/>
            <a:ext cx="2892425" cy="5923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Oswald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Trade Gothic LT Std Cn" pitchFamily="2" charset="0"/>
              </a:rPr>
              <a:t>Consider adding a caption for your photo.</a:t>
            </a:r>
          </a:p>
          <a:p>
            <a:pPr lvl="0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ADF11D-A81D-0FDC-772B-C2405850503A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348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 with sub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464000C3-3C15-1D46-A188-6B08BAE313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C208FA1-A3D4-4841-869A-6119DB8BC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51" y="595713"/>
            <a:ext cx="6278217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Header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1E9B0E-D41A-A54F-8394-080253CB9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051" y="2056213"/>
            <a:ext cx="6278217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r>
              <a:rPr lang="en-US" sz="1800" dirty="0">
                <a:latin typeface="Georgia" panose="02040502050405020303" pitchFamily="18" charset="0"/>
              </a:rPr>
              <a:t>Bullet</a:t>
            </a:r>
          </a:p>
          <a:p>
            <a:r>
              <a:rPr lang="en-US" sz="1800" dirty="0">
                <a:latin typeface="Georgia" panose="02040502050405020303" pitchFamily="18" charset="0"/>
              </a:rPr>
              <a:t>Point</a:t>
            </a:r>
          </a:p>
          <a:p>
            <a:r>
              <a:rPr lang="en-US" sz="1800" dirty="0">
                <a:latin typeface="Georgia" panose="02040502050405020303" pitchFamily="18" charset="0"/>
              </a:rPr>
              <a:t>List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ADF11D-A81D-0FDC-772B-C2405850503A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6F89EDFB-69B8-18C2-A1B4-35CD49D3FD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56809" y="1258494"/>
            <a:ext cx="4692650" cy="4351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2B97A47D-6708-DF13-416D-0893810719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4135" y="6021424"/>
            <a:ext cx="2696804" cy="58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733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er with sub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464000C3-3C15-1D46-A188-6B08BAE313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C208FA1-A3D4-4841-869A-6119DB8BC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51" y="595713"/>
            <a:ext cx="6278217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Header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1E9B0E-D41A-A54F-8394-080253CB9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051" y="2056213"/>
            <a:ext cx="6278217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r>
              <a:rPr lang="en-US" sz="1800" dirty="0">
                <a:latin typeface="Georgia" panose="02040502050405020303" pitchFamily="18" charset="0"/>
              </a:rPr>
              <a:t>Bullet</a:t>
            </a:r>
          </a:p>
          <a:p>
            <a:r>
              <a:rPr lang="en-US" sz="1800" dirty="0">
                <a:latin typeface="Georgia" panose="02040502050405020303" pitchFamily="18" charset="0"/>
              </a:rPr>
              <a:t>Point</a:t>
            </a:r>
          </a:p>
          <a:p>
            <a:r>
              <a:rPr lang="en-US" sz="1800" dirty="0">
                <a:latin typeface="Georgia" panose="02040502050405020303" pitchFamily="18" charset="0"/>
              </a:rPr>
              <a:t>List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ADF11D-A81D-0FDC-772B-C2405850503A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6F89EDFB-69B8-18C2-A1B4-35CD49D3FD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50319" y="2647950"/>
            <a:ext cx="4841681" cy="417988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970F9B56-96FA-0F2C-FE1B-985C6A5305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50319" y="357378"/>
            <a:ext cx="4841681" cy="213817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35579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eader with sub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464000C3-3C15-1D46-A188-6B08BAE313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C208FA1-A3D4-4841-869A-6119DB8BC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51" y="595713"/>
            <a:ext cx="6278217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Header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1E9B0E-D41A-A54F-8394-080253CB9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051" y="2056213"/>
            <a:ext cx="6278217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r>
              <a:rPr lang="en-US" sz="1800" dirty="0">
                <a:latin typeface="Georgia" panose="02040502050405020303" pitchFamily="18" charset="0"/>
              </a:rPr>
              <a:t>Bullet</a:t>
            </a:r>
          </a:p>
          <a:p>
            <a:r>
              <a:rPr lang="en-US" sz="1800" dirty="0">
                <a:latin typeface="Georgia" panose="02040502050405020303" pitchFamily="18" charset="0"/>
              </a:rPr>
              <a:t>Point</a:t>
            </a:r>
          </a:p>
          <a:p>
            <a:r>
              <a:rPr lang="en-US" sz="1800" dirty="0">
                <a:latin typeface="Georgia" panose="02040502050405020303" pitchFamily="18" charset="0"/>
              </a:rPr>
              <a:t>List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ADF11D-A81D-0FDC-772B-C2405850503A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6F89EDFB-69B8-18C2-A1B4-35CD49D3FD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50319" y="376428"/>
            <a:ext cx="4841681" cy="417988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7677F1AF-FBEF-645F-EB76-E65DB0E2B2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50319" y="4719828"/>
            <a:ext cx="4841681" cy="213817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0715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er with subtext and image 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015672F7-1D57-074E-BB25-C318E0C24A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D5585F-B5FC-524D-B2AB-22E24C9E1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51" y="595713"/>
            <a:ext cx="5292837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Primary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77366-978C-A84F-885F-2B4B0F781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051" y="2056213"/>
            <a:ext cx="5292837" cy="42060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>
              <a:buNone/>
            </a:pPr>
            <a:r>
              <a:rPr lang="en-US" sz="1800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8130BDE-9B19-774C-8E11-540BA75BBFB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99165" y="359445"/>
            <a:ext cx="5292836" cy="31607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B532CA15-EB91-DD4E-998B-899FA81F20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99162" y="3697493"/>
            <a:ext cx="5292837" cy="31607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6DA5A8-13C2-DB19-C901-271FCF84FE41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4853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with sub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464000C3-3C15-1D46-A188-6B08BAE313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12192000" cy="6544235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7C0E10E-1AD4-2D48-B9F0-3EA082F79E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99350" y="338328"/>
            <a:ext cx="4692650" cy="215722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C208FA1-A3D4-4841-869A-6119DB8BC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51" y="595713"/>
            <a:ext cx="6278217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Header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1E9B0E-D41A-A54F-8394-080253CB9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051" y="2056213"/>
            <a:ext cx="6278217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Secondary header</a:t>
            </a:r>
          </a:p>
          <a:p>
            <a:r>
              <a:rPr lang="en-US" sz="1800" dirty="0">
                <a:latin typeface="Georgia" panose="02040502050405020303" pitchFamily="18" charset="0"/>
              </a:rPr>
              <a:t>Bullet</a:t>
            </a:r>
          </a:p>
          <a:p>
            <a:r>
              <a:rPr lang="en-US" sz="1800" dirty="0">
                <a:latin typeface="Georgia" panose="02040502050405020303" pitchFamily="18" charset="0"/>
              </a:rPr>
              <a:t>Point</a:t>
            </a:r>
          </a:p>
          <a:p>
            <a:r>
              <a:rPr lang="en-US" sz="1800" dirty="0">
                <a:latin typeface="Georgia" panose="02040502050405020303" pitchFamily="18" charset="0"/>
              </a:rPr>
              <a:t>List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ADF11D-A81D-0FDC-772B-C2405850503A}"/>
              </a:ext>
            </a:extLst>
          </p:cNvPr>
          <p:cNvSpPr/>
          <p:nvPr userDrawn="1"/>
        </p:nvSpPr>
        <p:spPr>
          <a:xfrm>
            <a:off x="0" y="0"/>
            <a:ext cx="12192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171FB967-2F1A-B465-D98E-C534F256AEF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99350" y="2556587"/>
            <a:ext cx="4692650" cy="215722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5CEEF468-84A4-252D-07A8-03C399DB46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99350" y="4700778"/>
            <a:ext cx="4692650" cy="215722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96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1.xml"/><Relationship Id="rId18" Type="http://schemas.openxmlformats.org/officeDocument/2006/relationships/slideLayout" Target="../slideLayouts/slideLayout106.xml"/><Relationship Id="rId26" Type="http://schemas.openxmlformats.org/officeDocument/2006/relationships/slideLayout" Target="../slideLayouts/slideLayout114.xml"/><Relationship Id="rId39" Type="http://schemas.openxmlformats.org/officeDocument/2006/relationships/slideLayout" Target="../slideLayouts/slideLayout127.xml"/><Relationship Id="rId21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0" Type="http://schemas.openxmlformats.org/officeDocument/2006/relationships/slideLayout" Target="../slideLayouts/slideLayout108.xml"/><Relationship Id="rId29" Type="http://schemas.openxmlformats.org/officeDocument/2006/relationships/slideLayout" Target="../slideLayouts/slideLayout117.xml"/><Relationship Id="rId41" Type="http://schemas.openxmlformats.org/officeDocument/2006/relationships/theme" Target="../theme/theme1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24" Type="http://schemas.openxmlformats.org/officeDocument/2006/relationships/slideLayout" Target="../slideLayouts/slideLayout112.xml"/><Relationship Id="rId32" Type="http://schemas.openxmlformats.org/officeDocument/2006/relationships/slideLayout" Target="../slideLayouts/slideLayout120.xml"/><Relationship Id="rId37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23" Type="http://schemas.openxmlformats.org/officeDocument/2006/relationships/slideLayout" Target="../slideLayouts/slideLayout111.xml"/><Relationship Id="rId28" Type="http://schemas.openxmlformats.org/officeDocument/2006/relationships/slideLayout" Target="../slideLayouts/slideLayout116.xml"/><Relationship Id="rId36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98.xml"/><Relationship Id="rId19" Type="http://schemas.openxmlformats.org/officeDocument/2006/relationships/slideLayout" Target="../slideLayouts/slideLayout107.xml"/><Relationship Id="rId31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Relationship Id="rId22" Type="http://schemas.openxmlformats.org/officeDocument/2006/relationships/slideLayout" Target="../slideLayouts/slideLayout110.xml"/><Relationship Id="rId27" Type="http://schemas.openxmlformats.org/officeDocument/2006/relationships/slideLayout" Target="../slideLayouts/slideLayout115.xml"/><Relationship Id="rId30" Type="http://schemas.openxmlformats.org/officeDocument/2006/relationships/slideLayout" Target="../slideLayouts/slideLayout118.xml"/><Relationship Id="rId35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5" Type="http://schemas.openxmlformats.org/officeDocument/2006/relationships/slideLayout" Target="../slideLayouts/slideLayout113.xml"/><Relationship Id="rId33" Type="http://schemas.openxmlformats.org/officeDocument/2006/relationships/slideLayout" Target="../slideLayouts/slideLayout121.xml"/><Relationship Id="rId38" Type="http://schemas.openxmlformats.org/officeDocument/2006/relationships/slideLayout" Target="../slideLayouts/slideLayout12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55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heme" Target="../theme/theme15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5.xml"/><Relationship Id="rId9" Type="http://schemas.openxmlformats.org/officeDocument/2006/relationships/image" Target="../media/image1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theme" Target="../theme/theme1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82.xml"/><Relationship Id="rId9" Type="http://schemas.openxmlformats.org/officeDocument/2006/relationships/image" Target="../media/image1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90.xml"/><Relationship Id="rId10" Type="http://schemas.openxmlformats.org/officeDocument/2006/relationships/theme" Target="../theme/theme17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9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98.xml"/><Relationship Id="rId9" Type="http://schemas.openxmlformats.org/officeDocument/2006/relationships/theme" Target="../theme/theme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6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33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6338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6338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AE0B52-8297-48AD-B39D-59BC61BD567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026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Ø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88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3" r:id="rId1"/>
    <p:sldLayoutId id="2147484504" r:id="rId2"/>
    <p:sldLayoutId id="2147484505" r:id="rId3"/>
    <p:sldLayoutId id="2147484506" r:id="rId4"/>
    <p:sldLayoutId id="2147484507" r:id="rId5"/>
    <p:sldLayoutId id="2147484508" r:id="rId6"/>
    <p:sldLayoutId id="2147484509" r:id="rId7"/>
    <p:sldLayoutId id="2147484510" r:id="rId8"/>
    <p:sldLayoutId id="2147484511" r:id="rId9"/>
    <p:sldLayoutId id="2147484512" r:id="rId10"/>
    <p:sldLayoutId id="2147484513" r:id="rId11"/>
    <p:sldLayoutId id="2147484514" r:id="rId12"/>
    <p:sldLayoutId id="2147484515" r:id="rId13"/>
    <p:sldLayoutId id="2147484516" r:id="rId14"/>
    <p:sldLayoutId id="2147484517" r:id="rId15"/>
    <p:sldLayoutId id="2147484518" r:id="rId16"/>
    <p:sldLayoutId id="2147484519" r:id="rId17"/>
    <p:sldLayoutId id="2147484520" r:id="rId18"/>
    <p:sldLayoutId id="2147484521" r:id="rId19"/>
    <p:sldLayoutId id="2147484522" r:id="rId20"/>
    <p:sldLayoutId id="2147484523" r:id="rId21"/>
    <p:sldLayoutId id="2147484524" r:id="rId22"/>
    <p:sldLayoutId id="2147484525" r:id="rId23"/>
    <p:sldLayoutId id="2147484526" r:id="rId24"/>
    <p:sldLayoutId id="2147484527" r:id="rId25"/>
    <p:sldLayoutId id="2147484528" r:id="rId26"/>
    <p:sldLayoutId id="2147484529" r:id="rId27"/>
    <p:sldLayoutId id="2147484530" r:id="rId28"/>
    <p:sldLayoutId id="2147484531" r:id="rId29"/>
    <p:sldLayoutId id="2147484532" r:id="rId30"/>
    <p:sldLayoutId id="2147484533" r:id="rId31"/>
    <p:sldLayoutId id="2147484534" r:id="rId32"/>
    <p:sldLayoutId id="2147484535" r:id="rId33"/>
    <p:sldLayoutId id="2147484536" r:id="rId34"/>
    <p:sldLayoutId id="2147484537" r:id="rId35"/>
    <p:sldLayoutId id="2147484538" r:id="rId36"/>
    <p:sldLayoutId id="2147484539" r:id="rId37"/>
    <p:sldLayoutId id="2147484540" r:id="rId38"/>
    <p:sldLayoutId id="2147484541" r:id="rId39"/>
    <p:sldLayoutId id="2147484542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54DA5-9C43-4C28-9832-11E2CACAF28A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74009-C0D6-4CDC-B53D-35ED48CD9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902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4" r:id="rId1"/>
    <p:sldLayoutId id="2147484595" r:id="rId2"/>
    <p:sldLayoutId id="2147484596" r:id="rId3"/>
    <p:sldLayoutId id="2147484597" r:id="rId4"/>
    <p:sldLayoutId id="2147484598" r:id="rId5"/>
    <p:sldLayoutId id="2147484599" r:id="rId6"/>
    <p:sldLayoutId id="2147484600" r:id="rId7"/>
    <p:sldLayoutId id="2147484601" r:id="rId8"/>
    <p:sldLayoutId id="2147484602" r:id="rId9"/>
    <p:sldLayoutId id="2147484603" r:id="rId10"/>
    <p:sldLayoutId id="214748460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0AED9-136B-4A0E-A62E-BA8DDD9A2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65705-FA19-45A1-9D0E-5D020CEF8E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54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6" r:id="rId1"/>
    <p:sldLayoutId id="2147484607" r:id="rId2"/>
    <p:sldLayoutId id="2147484608" r:id="rId3"/>
    <p:sldLayoutId id="2147484609" r:id="rId4"/>
    <p:sldLayoutId id="2147484610" r:id="rId5"/>
    <p:sldLayoutId id="2147484611" r:id="rId6"/>
    <p:sldLayoutId id="2147484612" r:id="rId7"/>
    <p:sldLayoutId id="2147484613" r:id="rId8"/>
    <p:sldLayoutId id="2147484614" r:id="rId9"/>
    <p:sldLayoutId id="2147484615" r:id="rId10"/>
    <p:sldLayoutId id="21474846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7434A6-7143-5946-B57D-97EEEA803B4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6"/>
            <a:ext cx="12192000" cy="686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80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8" r:id="rId1"/>
    <p:sldLayoutId id="2147484619" r:id="rId2"/>
    <p:sldLayoutId id="2147484620" r:id="rId3"/>
    <p:sldLayoutId id="2147484621" r:id="rId4"/>
    <p:sldLayoutId id="2147484622" r:id="rId5"/>
    <p:sldLayoutId id="2147484623" r:id="rId6"/>
    <p:sldLayoutId id="2147484624" r:id="rId7"/>
    <p:sldLayoutId id="2147484625" r:id="rId8"/>
    <p:sldLayoutId id="2147484627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1FD9942-72F3-41E7-8F31-44483AFDF4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372DC7F-9CA9-403B-ACFD-6D03187CAE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179451B-4022-4A92-BF7D-A369EB3AE21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B29CDE9-6C83-444A-9C3A-55FB1BB3B40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99D99CA-BFA8-404B-9777-76471904D47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40C82C1-70D0-4A96-8C1B-A59D6E5AB1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534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9" r:id="rId1"/>
    <p:sldLayoutId id="2147484630" r:id="rId2"/>
    <p:sldLayoutId id="2147484631" r:id="rId3"/>
    <p:sldLayoutId id="2147484632" r:id="rId4"/>
    <p:sldLayoutId id="2147484633" r:id="rId5"/>
    <p:sldLayoutId id="2147484634" r:id="rId6"/>
    <p:sldLayoutId id="2147484635" r:id="rId7"/>
    <p:sldLayoutId id="2147484636" r:id="rId8"/>
    <p:sldLayoutId id="2147484637" r:id="rId9"/>
    <p:sldLayoutId id="2147484638" r:id="rId10"/>
    <p:sldLayoutId id="2147484639" r:id="rId11"/>
    <p:sldLayoutId id="214748464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7434A6-7143-5946-B57D-97EEEA803B4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6"/>
            <a:ext cx="12192000" cy="686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93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3" r:id="rId1"/>
    <p:sldLayoutId id="2147484644" r:id="rId2"/>
    <p:sldLayoutId id="2147484645" r:id="rId3"/>
    <p:sldLayoutId id="2147484646" r:id="rId4"/>
    <p:sldLayoutId id="2147484647" r:id="rId5"/>
    <p:sldLayoutId id="2147484648" r:id="rId6"/>
    <p:sldLayoutId id="2147484649" r:id="rId7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7434A6-7143-5946-B57D-97EEEA803B4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6"/>
            <a:ext cx="12192000" cy="686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20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3" r:id="rId1"/>
    <p:sldLayoutId id="2147484654" r:id="rId2"/>
    <p:sldLayoutId id="2147484655" r:id="rId3"/>
    <p:sldLayoutId id="2147484656" r:id="rId4"/>
    <p:sldLayoutId id="2147484657" r:id="rId5"/>
    <p:sldLayoutId id="2147484658" r:id="rId6"/>
    <p:sldLayoutId id="2147484659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7434A6-7143-5946-B57D-97EEEA803B4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6"/>
            <a:ext cx="12192000" cy="686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32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3" r:id="rId1"/>
    <p:sldLayoutId id="2147484674" r:id="rId2"/>
    <p:sldLayoutId id="2147484675" r:id="rId3"/>
    <p:sldLayoutId id="2147484676" r:id="rId4"/>
    <p:sldLayoutId id="2147484677" r:id="rId5"/>
    <p:sldLayoutId id="2147484678" r:id="rId6"/>
    <p:sldLayoutId id="2147484679" r:id="rId7"/>
    <p:sldLayoutId id="2147484680" r:id="rId8"/>
    <p:sldLayoutId id="2147484681" r:id="rId9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7434A6-7143-5946-B57D-97EEEA803B4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6"/>
            <a:ext cx="12192000" cy="686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7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3" r:id="rId1"/>
    <p:sldLayoutId id="2147484684" r:id="rId2"/>
    <p:sldLayoutId id="2147484685" r:id="rId3"/>
    <p:sldLayoutId id="2147484686" r:id="rId4"/>
    <p:sldLayoutId id="2147484687" r:id="rId5"/>
    <p:sldLayoutId id="2147484688" r:id="rId6"/>
    <p:sldLayoutId id="2147484689" r:id="rId7"/>
    <p:sldLayoutId id="2147484690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7434A6-7143-5946-B57D-97EEEA803B4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6"/>
            <a:ext cx="12192000" cy="686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3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7434A6-7143-5946-B57D-97EEEA803B4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6"/>
            <a:ext cx="12192000" cy="686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57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3333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cs typeface="Arial" charset="0"/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cs typeface="Arial" charset="0"/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8F1C5F-D442-4B97-A881-F01A731A8B4D}" type="slidenum">
              <a:rPr lang="en-US" alt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495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  <p:sldLayoutId id="214748418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7434A6-7143-5946-B57D-97EEEA803B4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6"/>
            <a:ext cx="12192000" cy="686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6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0" r:id="rId1"/>
    <p:sldLayoutId id="2147484281" r:id="rId2"/>
    <p:sldLayoutId id="2147484282" r:id="rId3"/>
    <p:sldLayoutId id="2147484283" r:id="rId4"/>
    <p:sldLayoutId id="2147484284" r:id="rId5"/>
    <p:sldLayoutId id="2147484285" r:id="rId6"/>
    <p:sldLayoutId id="2147484286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838200"/>
            <a:ext cx="9859227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10972800" cy="34216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97B7AE8-D9D9-1844-B080-44AAA5F77C6C}"/>
              </a:ext>
            </a:extLst>
          </p:cNvPr>
          <p:cNvCxnSpPr/>
          <p:nvPr userDrawn="1"/>
        </p:nvCxnSpPr>
        <p:spPr>
          <a:xfrm>
            <a:off x="0" y="6248400"/>
            <a:ext cx="12192000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>
            <a:extLst>
              <a:ext uri="{FF2B5EF4-FFF2-40B4-BE49-F238E27FC236}">
                <a16:creationId xmlns:a16="http://schemas.microsoft.com/office/drawing/2014/main" id="{CE89A42B-9938-B549-8B7B-58951731671A}"/>
              </a:ext>
            </a:extLst>
          </p:cNvPr>
          <p:cNvSpPr/>
          <p:nvPr userDrawn="1"/>
        </p:nvSpPr>
        <p:spPr>
          <a:xfrm flipV="1">
            <a:off x="1" y="-3928"/>
            <a:ext cx="9287775" cy="560298"/>
          </a:xfrm>
          <a:custGeom>
            <a:avLst/>
            <a:gdLst>
              <a:gd name="connsiteX0" fmla="*/ 0 w 9287774"/>
              <a:gd name="connsiteY0" fmla="*/ 560298 h 560298"/>
              <a:gd name="connsiteX1" fmla="*/ 8937030 w 9287774"/>
              <a:gd name="connsiteY1" fmla="*/ 560298 h 560298"/>
              <a:gd name="connsiteX2" fmla="*/ 8942014 w 9287774"/>
              <a:gd name="connsiteY2" fmla="*/ 560298 h 560298"/>
              <a:gd name="connsiteX3" fmla="*/ 9287774 w 9287774"/>
              <a:gd name="connsiteY3" fmla="*/ 560298 h 560298"/>
              <a:gd name="connsiteX4" fmla="*/ 8942014 w 9287774"/>
              <a:gd name="connsiteY4" fmla="*/ 15203 h 560298"/>
              <a:gd name="connsiteX5" fmla="*/ 8942014 w 9287774"/>
              <a:gd name="connsiteY5" fmla="*/ 0 h 560298"/>
              <a:gd name="connsiteX6" fmla="*/ 0 w 9287774"/>
              <a:gd name="connsiteY6" fmla="*/ 0 h 560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87774" h="560298">
                <a:moveTo>
                  <a:pt x="0" y="560298"/>
                </a:moveTo>
                <a:lnTo>
                  <a:pt x="8937030" y="560298"/>
                </a:lnTo>
                <a:lnTo>
                  <a:pt x="8942014" y="560298"/>
                </a:lnTo>
                <a:lnTo>
                  <a:pt x="9287774" y="560298"/>
                </a:lnTo>
                <a:lnTo>
                  <a:pt x="8942014" y="15203"/>
                </a:lnTo>
                <a:lnTo>
                  <a:pt x="894201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B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5F0661-F593-5841-838B-DE0DBEB7917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5680" y="188676"/>
            <a:ext cx="2590301" cy="42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37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4" r:id="rId1"/>
    <p:sldLayoutId id="2147484315" r:id="rId2"/>
    <p:sldLayoutId id="2147484316" r:id="rId3"/>
    <p:sldLayoutId id="2147484317" r:id="rId4"/>
    <p:sldLayoutId id="2147484318" r:id="rId5"/>
    <p:sldLayoutId id="2147484319" r:id="rId6"/>
    <p:sldLayoutId id="2147484320" r:id="rId7"/>
    <p:sldLayoutId id="2147484321" r:id="rId8"/>
    <p:sldLayoutId id="2147484322" r:id="rId9"/>
  </p:sldLayoutIdLst>
  <p:hf hdr="0"/>
  <p:txStyles>
    <p:titleStyle>
      <a:lvl1pPr algn="l" defTabSz="685800" rtl="0" eaLnBrk="1" latinLnBrk="0" hangingPunct="1">
        <a:spcBef>
          <a:spcPct val="0"/>
        </a:spcBef>
        <a:buNone/>
        <a:defRPr sz="27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Wingdings" pitchFamily="2" charset="2"/>
        <a:buChar char="§"/>
        <a:defRPr sz="21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Wingdings" pitchFamily="2" charset="2"/>
        <a:buChar char="§"/>
        <a:defRPr sz="18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Wingdings" pitchFamily="2" charset="2"/>
        <a:buChar char="§"/>
        <a:defRPr sz="1500" b="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Wingdings" pitchFamily="2" charset="2"/>
        <a:buChar char="§"/>
        <a:defRPr sz="1350" b="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Wingdings" pitchFamily="2" charset="2"/>
        <a:buChar char="§"/>
        <a:defRPr sz="1350" b="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1FD9942-72F3-41E7-8F31-44483AFDF4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372DC7F-9CA9-403B-ACFD-6D03187CAE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179451B-4022-4A92-BF7D-A369EB3AE21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B29CDE9-6C83-444A-9C3A-55FB1BB3B40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99D99CA-BFA8-404B-9777-76471904D47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40C82C1-70D0-4A96-8C1B-A59D6E5AB1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491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8" r:id="rId1"/>
    <p:sldLayoutId id="2147484339" r:id="rId2"/>
    <p:sldLayoutId id="2147484340" r:id="rId3"/>
    <p:sldLayoutId id="2147484341" r:id="rId4"/>
    <p:sldLayoutId id="2147484342" r:id="rId5"/>
    <p:sldLayoutId id="2147484343" r:id="rId6"/>
    <p:sldLayoutId id="2147484344" r:id="rId7"/>
    <p:sldLayoutId id="2147484345" r:id="rId8"/>
    <p:sldLayoutId id="2147484346" r:id="rId9"/>
    <p:sldLayoutId id="2147484347" r:id="rId10"/>
    <p:sldLayoutId id="2147484348" r:id="rId11"/>
    <p:sldLayoutId id="21474843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ppt_land_print_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73791"/>
            <a:ext cx="121920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97420" y="88900"/>
            <a:ext cx="11271249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7419" y="1211263"/>
            <a:ext cx="11279716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56217" y="6483350"/>
            <a:ext cx="7670800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eaLnBrk="0" fontAlgn="auto" hangingPunct="0">
              <a:spcBef>
                <a:spcPts val="0"/>
              </a:spcBef>
              <a:spcAft>
                <a:spcPts val="450"/>
              </a:spcAft>
              <a:tabLst>
                <a:tab pos="330994" algn="l"/>
              </a:tabLst>
              <a:defRPr sz="9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Classification: PUBLIC - Not for Distribution </a:t>
            </a: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91584" y="6483350"/>
            <a:ext cx="742949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Aft>
                <a:spcPts val="450"/>
              </a:spcAft>
              <a:tabLst>
                <a:tab pos="330994" algn="l"/>
              </a:tabLst>
            </a:pPr>
            <a:fld id="{B5BCF527-32DC-4343-809A-477524B97BC5}" type="slidenum">
              <a:rPr lang="en-US" sz="900"/>
              <a:pPr eaLnBrk="0" hangingPunct="0">
                <a:spcAft>
                  <a:spcPts val="450"/>
                </a:spcAft>
                <a:tabLst>
                  <a:tab pos="330994" algn="l"/>
                </a:tabLst>
              </a:pPr>
              <a:t>‹#›</a:t>
            </a:fld>
            <a:r>
              <a:rPr lang="en-US" sz="900" dirty="0"/>
              <a:t>	</a:t>
            </a:r>
          </a:p>
        </p:txBody>
      </p:sp>
      <p:pic>
        <p:nvPicPr>
          <p:cNvPr id="1031" name="Picture 8" descr="new logo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6435" y="6403975"/>
            <a:ext cx="1566333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94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1" r:id="rId1"/>
    <p:sldLayoutId id="2147484402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transition>
    <p:wipe dir="r"/>
  </p:transition>
  <p:hf sldNum="0" hdr="0" dt="0"/>
  <p:txStyles>
    <p:titleStyle>
      <a:lvl1pPr algn="l" defTabSz="71794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65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1794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650" b="1">
          <a:solidFill>
            <a:schemeClr val="tx2"/>
          </a:solidFill>
          <a:latin typeface="Arial" charset="0"/>
        </a:defRPr>
      </a:lvl2pPr>
      <a:lvl3pPr algn="l" defTabSz="71794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650" b="1">
          <a:solidFill>
            <a:schemeClr val="tx2"/>
          </a:solidFill>
          <a:latin typeface="Arial" charset="0"/>
        </a:defRPr>
      </a:lvl3pPr>
      <a:lvl4pPr algn="l" defTabSz="71794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650" b="1">
          <a:solidFill>
            <a:schemeClr val="tx2"/>
          </a:solidFill>
          <a:latin typeface="Arial" charset="0"/>
        </a:defRPr>
      </a:lvl4pPr>
      <a:lvl5pPr algn="l" defTabSz="71794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650" b="1">
          <a:solidFill>
            <a:schemeClr val="tx2"/>
          </a:solidFill>
          <a:latin typeface="Arial" charset="0"/>
        </a:defRPr>
      </a:lvl5pPr>
      <a:lvl6pPr marL="342900" algn="l" defTabSz="71794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650" b="1">
          <a:solidFill>
            <a:schemeClr val="tx2"/>
          </a:solidFill>
          <a:latin typeface="Arial" charset="0"/>
        </a:defRPr>
      </a:lvl6pPr>
      <a:lvl7pPr marL="685800" algn="l" defTabSz="71794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650" b="1">
          <a:solidFill>
            <a:schemeClr val="tx2"/>
          </a:solidFill>
          <a:latin typeface="Arial" charset="0"/>
        </a:defRPr>
      </a:lvl7pPr>
      <a:lvl8pPr marL="1028700" algn="l" defTabSz="71794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650" b="1">
          <a:solidFill>
            <a:schemeClr val="tx2"/>
          </a:solidFill>
          <a:latin typeface="Arial" charset="0"/>
        </a:defRPr>
      </a:lvl8pPr>
      <a:lvl9pPr marL="1371600" algn="l" defTabSz="71794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650" b="1">
          <a:solidFill>
            <a:schemeClr val="tx2"/>
          </a:solidFill>
          <a:latin typeface="Arial" charset="0"/>
        </a:defRPr>
      </a:lvl9pPr>
    </p:titleStyle>
    <p:bodyStyle>
      <a:lvl1pPr marL="214313" indent="-214313" algn="l" defTabSz="717947" rtl="0" eaLnBrk="0" fontAlgn="base" hangingPunct="0">
        <a:spcBef>
          <a:spcPct val="0"/>
        </a:spcBef>
        <a:spcAft>
          <a:spcPct val="25000"/>
        </a:spcAft>
        <a:buClr>
          <a:schemeClr val="tx2"/>
        </a:buClr>
        <a:buFont typeface="Arial" charset="0"/>
        <a:buChar char="●"/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507206" indent="-207169" algn="l" defTabSz="717947" rtl="0" eaLnBrk="0" fontAlgn="base" hangingPunct="0">
        <a:spcBef>
          <a:spcPct val="0"/>
        </a:spcBef>
        <a:spcAft>
          <a:spcPct val="25000"/>
        </a:spcAft>
        <a:buClr>
          <a:schemeClr val="tx2"/>
        </a:buClr>
        <a:buFont typeface="Arial" charset="0"/>
        <a:buChar char="-"/>
        <a:defRPr sz="1500">
          <a:solidFill>
            <a:schemeClr val="tx1"/>
          </a:solidFill>
          <a:latin typeface="+mn-lt"/>
        </a:defRPr>
      </a:lvl2pPr>
      <a:lvl3pPr marL="858441" indent="-215504" algn="l" defTabSz="717947" rtl="0" eaLnBrk="0" fontAlgn="base" hangingPunct="0">
        <a:spcBef>
          <a:spcPct val="0"/>
        </a:spcBef>
        <a:spcAft>
          <a:spcPct val="25000"/>
        </a:spcAft>
        <a:buClr>
          <a:schemeClr val="tx2"/>
        </a:buClr>
        <a:buChar char="•"/>
        <a:defRPr sz="1500">
          <a:solidFill>
            <a:schemeClr val="tx1"/>
          </a:solidFill>
          <a:latin typeface="+mn-lt"/>
        </a:defRPr>
      </a:lvl3pPr>
      <a:lvl4pPr marL="1214438" indent="-221456" algn="l" defTabSz="717947" rtl="0" eaLnBrk="0" fontAlgn="base" hangingPunct="0">
        <a:spcBef>
          <a:spcPct val="0"/>
        </a:spcBef>
        <a:spcAft>
          <a:spcPct val="25000"/>
        </a:spcAft>
        <a:buClr>
          <a:schemeClr val="tx2"/>
        </a:buClr>
        <a:buFont typeface="Arial" charset="0"/>
        <a:buChar char="-"/>
        <a:defRPr sz="1500">
          <a:solidFill>
            <a:schemeClr val="tx1"/>
          </a:solidFill>
          <a:latin typeface="+mn-lt"/>
        </a:defRPr>
      </a:lvl4pPr>
      <a:lvl5pPr marL="1570435" indent="-221456" algn="l" defTabSz="717947" rtl="0" eaLnBrk="0" fontAlgn="base" hangingPunct="0">
        <a:spcBef>
          <a:spcPct val="0"/>
        </a:spcBef>
        <a:spcAft>
          <a:spcPct val="25000"/>
        </a:spcAft>
        <a:buClr>
          <a:schemeClr val="tx2"/>
        </a:buClr>
        <a:buChar char="•"/>
        <a:defRPr sz="1500">
          <a:solidFill>
            <a:schemeClr val="tx1"/>
          </a:solidFill>
          <a:latin typeface="+mn-lt"/>
        </a:defRPr>
      </a:lvl5pPr>
      <a:lvl6pPr marL="1913335" indent="-221456" algn="l" defTabSz="717947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1500">
          <a:solidFill>
            <a:schemeClr val="tx1"/>
          </a:solidFill>
          <a:latin typeface="+mn-lt"/>
        </a:defRPr>
      </a:lvl6pPr>
      <a:lvl7pPr marL="2256235" indent="-221456" algn="l" defTabSz="717947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1500">
          <a:solidFill>
            <a:schemeClr val="tx1"/>
          </a:solidFill>
          <a:latin typeface="+mn-lt"/>
        </a:defRPr>
      </a:lvl7pPr>
      <a:lvl8pPr marL="2599135" indent="-221456" algn="l" defTabSz="717947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1500">
          <a:solidFill>
            <a:schemeClr val="tx1"/>
          </a:solidFill>
          <a:latin typeface="+mn-lt"/>
        </a:defRPr>
      </a:lvl8pPr>
      <a:lvl9pPr marL="2942035" indent="-221456" algn="l" defTabSz="717947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15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ppt_land_print_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173791"/>
            <a:ext cx="121920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97420" y="88900"/>
            <a:ext cx="11271249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7419" y="1211263"/>
            <a:ext cx="11279716" cy="473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56217" y="6483350"/>
            <a:ext cx="7670800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eaLnBrk="0" hangingPunct="0">
              <a:spcAft>
                <a:spcPts val="450"/>
              </a:spcAft>
              <a:tabLst>
                <a:tab pos="330994" algn="l"/>
              </a:tabLst>
              <a:defRPr sz="900"/>
            </a:lvl1pPr>
          </a:lstStyle>
          <a:p>
            <a:pPr>
              <a:defRPr/>
            </a:pPr>
            <a:r>
              <a:rPr lang="en-US" dirty="0"/>
              <a:t>Classification: PUBLIC - Not for Distribution </a:t>
            </a: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391584" y="6483350"/>
            <a:ext cx="742949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spcAft>
                <a:spcPts val="450"/>
              </a:spcAft>
              <a:tabLst>
                <a:tab pos="330994" algn="l"/>
              </a:tabLst>
              <a:defRPr/>
            </a:pPr>
            <a:fld id="{E937F24E-394F-402F-993C-795FE38D5B3E}" type="slidenum">
              <a:rPr lang="en-US" sz="900"/>
              <a:pPr eaLnBrk="0" hangingPunct="0">
                <a:spcAft>
                  <a:spcPts val="450"/>
                </a:spcAft>
                <a:tabLst>
                  <a:tab pos="330994" algn="l"/>
                </a:tabLst>
                <a:defRPr/>
              </a:pPr>
              <a:t>‹#›</a:t>
            </a:fld>
            <a:r>
              <a:rPr lang="en-US" sz="900" dirty="0"/>
              <a:t>	</a:t>
            </a:r>
          </a:p>
        </p:txBody>
      </p:sp>
      <p:pic>
        <p:nvPicPr>
          <p:cNvPr id="3079" name="Picture 8" descr="new logo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6435" y="6403975"/>
            <a:ext cx="1566333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2692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3" r:id="rId1"/>
    <p:sldLayoutId id="2147484414" r:id="rId2"/>
    <p:sldLayoutId id="2147484415" r:id="rId3"/>
    <p:sldLayoutId id="2147484416" r:id="rId4"/>
    <p:sldLayoutId id="2147484417" r:id="rId5"/>
    <p:sldLayoutId id="2147484418" r:id="rId6"/>
    <p:sldLayoutId id="2147484419" r:id="rId7"/>
    <p:sldLayoutId id="2147484420" r:id="rId8"/>
    <p:sldLayoutId id="2147484421" r:id="rId9"/>
    <p:sldLayoutId id="2147484422" r:id="rId10"/>
    <p:sldLayoutId id="2147484423" r:id="rId11"/>
  </p:sldLayoutIdLst>
  <p:transition>
    <p:wipe dir="r"/>
  </p:transition>
  <p:hf sldNum="0" hdr="0" dt="0"/>
  <p:txStyles>
    <p:titleStyle>
      <a:lvl1pPr algn="l" defTabSz="71794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65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1794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650" b="1">
          <a:solidFill>
            <a:schemeClr val="tx2"/>
          </a:solidFill>
          <a:latin typeface="Arial" charset="0"/>
        </a:defRPr>
      </a:lvl2pPr>
      <a:lvl3pPr algn="l" defTabSz="71794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650" b="1">
          <a:solidFill>
            <a:schemeClr val="tx2"/>
          </a:solidFill>
          <a:latin typeface="Arial" charset="0"/>
        </a:defRPr>
      </a:lvl3pPr>
      <a:lvl4pPr algn="l" defTabSz="71794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650" b="1">
          <a:solidFill>
            <a:schemeClr val="tx2"/>
          </a:solidFill>
          <a:latin typeface="Arial" charset="0"/>
        </a:defRPr>
      </a:lvl4pPr>
      <a:lvl5pPr algn="l" defTabSz="71794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650" b="1">
          <a:solidFill>
            <a:schemeClr val="tx2"/>
          </a:solidFill>
          <a:latin typeface="Arial" charset="0"/>
        </a:defRPr>
      </a:lvl5pPr>
      <a:lvl6pPr marL="342900" algn="l" defTabSz="71794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650" b="1">
          <a:solidFill>
            <a:schemeClr val="tx2"/>
          </a:solidFill>
          <a:latin typeface="Arial" charset="0"/>
        </a:defRPr>
      </a:lvl6pPr>
      <a:lvl7pPr marL="685800" algn="l" defTabSz="71794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650" b="1">
          <a:solidFill>
            <a:schemeClr val="tx2"/>
          </a:solidFill>
          <a:latin typeface="Arial" charset="0"/>
        </a:defRPr>
      </a:lvl7pPr>
      <a:lvl8pPr marL="1028700" algn="l" defTabSz="71794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650" b="1">
          <a:solidFill>
            <a:schemeClr val="tx2"/>
          </a:solidFill>
          <a:latin typeface="Arial" charset="0"/>
        </a:defRPr>
      </a:lvl8pPr>
      <a:lvl9pPr marL="1371600" algn="l" defTabSz="71794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650" b="1">
          <a:solidFill>
            <a:schemeClr val="tx2"/>
          </a:solidFill>
          <a:latin typeface="Arial" charset="0"/>
        </a:defRPr>
      </a:lvl9pPr>
    </p:titleStyle>
    <p:bodyStyle>
      <a:lvl1pPr marL="214313" indent="-214313" algn="l" defTabSz="717947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Font typeface="Arial" charset="0"/>
        <a:buChar char="●"/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507206" indent="-207169" algn="l" defTabSz="717947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Font typeface="Arial" charset="0"/>
        <a:buChar char="-"/>
        <a:defRPr sz="1500">
          <a:solidFill>
            <a:schemeClr val="tx1"/>
          </a:solidFill>
          <a:latin typeface="+mn-lt"/>
        </a:defRPr>
      </a:lvl2pPr>
      <a:lvl3pPr marL="858441" indent="-215504" algn="l" defTabSz="717947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1500">
          <a:solidFill>
            <a:schemeClr val="tx1"/>
          </a:solidFill>
          <a:latin typeface="+mn-lt"/>
        </a:defRPr>
      </a:lvl3pPr>
      <a:lvl4pPr marL="1214438" indent="-221456" algn="l" defTabSz="717947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Font typeface="Arial" charset="0"/>
        <a:buChar char="-"/>
        <a:defRPr sz="1500">
          <a:solidFill>
            <a:schemeClr val="tx1"/>
          </a:solidFill>
          <a:latin typeface="+mn-lt"/>
        </a:defRPr>
      </a:lvl4pPr>
      <a:lvl5pPr marL="1570435" indent="-221456" algn="l" defTabSz="717947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1500">
          <a:solidFill>
            <a:schemeClr val="tx1"/>
          </a:solidFill>
          <a:latin typeface="+mn-lt"/>
        </a:defRPr>
      </a:lvl5pPr>
      <a:lvl6pPr marL="1913335" indent="-221456" algn="l" defTabSz="717947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1500">
          <a:solidFill>
            <a:schemeClr val="tx1"/>
          </a:solidFill>
          <a:latin typeface="+mn-lt"/>
        </a:defRPr>
      </a:lvl6pPr>
      <a:lvl7pPr marL="2256235" indent="-221456" algn="l" defTabSz="717947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1500">
          <a:solidFill>
            <a:schemeClr val="tx1"/>
          </a:solidFill>
          <a:latin typeface="+mn-lt"/>
        </a:defRPr>
      </a:lvl7pPr>
      <a:lvl8pPr marL="2599135" indent="-221456" algn="l" defTabSz="717947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1500">
          <a:solidFill>
            <a:schemeClr val="tx1"/>
          </a:solidFill>
          <a:latin typeface="+mn-lt"/>
        </a:defRPr>
      </a:lvl8pPr>
      <a:lvl9pPr marL="2942035" indent="-221456" algn="l" defTabSz="717947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15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7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7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../media/image44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66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43.emf"/><Relationship Id="rId4" Type="http://schemas.openxmlformats.org/officeDocument/2006/relationships/oleObject" Target="../embeddings/oleObject7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9.xml"/><Relationship Id="rId5" Type="http://schemas.openxmlformats.org/officeDocument/2006/relationships/image" Target="../media/image47.jpeg"/><Relationship Id="rId4" Type="http://schemas.openxmlformats.org/officeDocument/2006/relationships/hyperlink" Target="http://www.bellinc.net/images/DSCF0007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0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0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0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0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pesticides/mitigation-menu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0.xm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syngentaus.docebosaas.com/learn/course/22/paraquat-training-module-english?generated_by=15240&amp;hash=7089ef1c690a79a38d7610b306b06a94f886385f" TargetMode="Externa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1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70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80.xml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80.xml"/><Relationship Id="rId4" Type="http://schemas.openxmlformats.org/officeDocument/2006/relationships/image" Target="../media/image7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0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2.jpeg"/><Relationship Id="rId7" Type="http://schemas.openxmlformats.org/officeDocument/2006/relationships/hyperlink" Target="http://extension.uga.edu/index.cfm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85.png"/><Relationship Id="rId11" Type="http://schemas.openxmlformats.org/officeDocument/2006/relationships/image" Target="../media/image89.emf"/><Relationship Id="rId5" Type="http://schemas.openxmlformats.org/officeDocument/2006/relationships/image" Target="../media/image84.jpeg"/><Relationship Id="rId10" Type="http://schemas.openxmlformats.org/officeDocument/2006/relationships/image" Target="../media/image88.png"/><Relationship Id="rId4" Type="http://schemas.openxmlformats.org/officeDocument/2006/relationships/image" Target="../media/image83.png"/><Relationship Id="rId9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7.x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E18E000-913D-44AF-A19D-D6DDAE0E5AD1}"/>
              </a:ext>
            </a:extLst>
          </p:cNvPr>
          <p:cNvSpPr txBox="1"/>
          <p:nvPr/>
        </p:nvSpPr>
        <p:spPr>
          <a:xfrm>
            <a:off x="0" y="24714"/>
            <a:ext cx="12192000" cy="69249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900" b="1" i="1" kern="0" dirty="0">
                <a:solidFill>
                  <a:srgbClr val="FFFF00"/>
                </a:solidFill>
                <a:latin typeface="Arial"/>
              </a:rPr>
              <a:t>Cotton Weed Control Update – 2025</a:t>
            </a:r>
          </a:p>
        </p:txBody>
      </p:sp>
      <p:pic>
        <p:nvPicPr>
          <p:cNvPr id="10" name="Picture 4" descr="Image result for picture of cotton field">
            <a:extLst>
              <a:ext uri="{FF2B5EF4-FFF2-40B4-BE49-F238E27FC236}">
                <a16:creationId xmlns:a16="http://schemas.microsoft.com/office/drawing/2014/main" id="{7CEDD0DE-1668-49A9-97AC-2DF001506A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37741" y="854728"/>
            <a:ext cx="2380118" cy="188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21F0DB-F0A0-4F88-B798-8945C1072E87}"/>
              </a:ext>
            </a:extLst>
          </p:cNvPr>
          <p:cNvSpPr txBox="1"/>
          <p:nvPr/>
        </p:nvSpPr>
        <p:spPr>
          <a:xfrm>
            <a:off x="384117" y="1333541"/>
            <a:ext cx="2572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Stanley Culpepper </a:t>
            </a:r>
          </a:p>
          <a:p>
            <a:pPr algn="ctr"/>
            <a:r>
              <a:rPr lang="en-US" sz="2000" b="1" i="1" dirty="0"/>
              <a:t>University of Georgia</a:t>
            </a:r>
          </a:p>
          <a:p>
            <a:pPr algn="ctr"/>
            <a:r>
              <a:rPr lang="en-US" sz="2000" b="1" i="1" dirty="0"/>
              <a:t>Tifton GA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2F5BC8-ABAA-42D3-8DE7-501A849B2A82}"/>
              </a:ext>
            </a:extLst>
          </p:cNvPr>
          <p:cNvSpPr txBox="1"/>
          <p:nvPr/>
        </p:nvSpPr>
        <p:spPr>
          <a:xfrm>
            <a:off x="3579988" y="4135151"/>
            <a:ext cx="8259575" cy="2084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Herbicides….anything new?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Cotton weed management program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Preparing you for ESA compliance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79B5CA4-BC54-762F-C2A7-CF1822DE3321}"/>
              </a:ext>
            </a:extLst>
          </p:cNvPr>
          <p:cNvCxnSpPr>
            <a:cxnSpLocks/>
          </p:cNvCxnSpPr>
          <p:nvPr/>
        </p:nvCxnSpPr>
        <p:spPr>
          <a:xfrm flipV="1">
            <a:off x="0" y="727358"/>
            <a:ext cx="12192000" cy="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349897C-E6F7-7BC4-23E2-A1E45FB0A0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544" y="3116911"/>
            <a:ext cx="3223492" cy="3586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57BC20-C2FF-35A7-DAE4-16063DCE23B9}"/>
              </a:ext>
            </a:extLst>
          </p:cNvPr>
          <p:cNvSpPr txBox="1"/>
          <p:nvPr/>
        </p:nvSpPr>
        <p:spPr>
          <a:xfrm>
            <a:off x="1911673" y="4807932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1772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727AFA-7F87-8E37-68E4-927360D79C9B}"/>
              </a:ext>
            </a:extLst>
          </p:cNvPr>
          <p:cNvSpPr txBox="1"/>
          <p:nvPr/>
        </p:nvSpPr>
        <p:spPr>
          <a:xfrm>
            <a:off x="-44933" y="6333580"/>
            <a:ext cx="171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Woodland, NC</a:t>
            </a:r>
          </a:p>
        </p:txBody>
      </p:sp>
      <p:pic>
        <p:nvPicPr>
          <p:cNvPr id="91138" name="Picture 2">
            <a:extLst>
              <a:ext uri="{FF2B5EF4-FFF2-40B4-BE49-F238E27FC236}">
                <a16:creationId xmlns:a16="http://schemas.microsoft.com/office/drawing/2014/main" id="{EB35EB21-6750-9B81-A545-A4BF3CD17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3385" y="813300"/>
            <a:ext cx="4936394" cy="277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359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79776" y="781749"/>
            <a:ext cx="66111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Availability of economically effective pesticides is essential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5579C8-4815-41BB-B667-0E6F94272D93}"/>
              </a:ext>
            </a:extLst>
          </p:cNvPr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Greatest Threats to Weed Management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630571-9C59-42C6-859C-EA19937D4AF8}"/>
              </a:ext>
            </a:extLst>
          </p:cNvPr>
          <p:cNvSpPr txBox="1"/>
          <p:nvPr/>
        </p:nvSpPr>
        <p:spPr>
          <a:xfrm>
            <a:off x="8618239" y="5035301"/>
            <a:ext cx="243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Herbicide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resistance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85E0E1-BD13-4838-9E3A-95941F188DFD}"/>
              </a:ext>
            </a:extLst>
          </p:cNvPr>
          <p:cNvSpPr txBox="1"/>
          <p:nvPr/>
        </p:nvSpPr>
        <p:spPr>
          <a:xfrm>
            <a:off x="4717722" y="5312024"/>
            <a:ext cx="243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Regulatory actions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C70E87-1674-447E-8BB5-C2688C0C9DE5}"/>
              </a:ext>
            </a:extLst>
          </p:cNvPr>
          <p:cNvSpPr txBox="1"/>
          <p:nvPr/>
        </p:nvSpPr>
        <p:spPr>
          <a:xfrm>
            <a:off x="4066744" y="2053861"/>
            <a:ext cx="3859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Three mighty challenges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4AEAEE9A-3579-48BC-A5C7-44DC45691E71}"/>
              </a:ext>
            </a:extLst>
          </p:cNvPr>
          <p:cNvSpPr/>
          <p:nvPr/>
        </p:nvSpPr>
        <p:spPr>
          <a:xfrm rot="2821159">
            <a:off x="3629696" y="3142562"/>
            <a:ext cx="664575" cy="20115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717BFD-5F20-4AC5-86B3-2188BA7562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4" y="749039"/>
            <a:ext cx="2631440" cy="2819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16E5BF3-2140-426E-9B14-2D04EFFA0A84}"/>
              </a:ext>
            </a:extLst>
          </p:cNvPr>
          <p:cNvSpPr txBox="1"/>
          <p:nvPr/>
        </p:nvSpPr>
        <p:spPr>
          <a:xfrm>
            <a:off x="298023" y="2310431"/>
            <a:ext cx="2081374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Weed Control Toolbox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6489AD-BB6C-4BFF-70A0-9B1138A6C5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4508" y="738664"/>
            <a:ext cx="2631440" cy="2819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C03BB7-7248-9E90-E240-2B71FBA6F57D}"/>
              </a:ext>
            </a:extLst>
          </p:cNvPr>
          <p:cNvSpPr txBox="1"/>
          <p:nvPr/>
        </p:nvSpPr>
        <p:spPr>
          <a:xfrm>
            <a:off x="9837439" y="2300056"/>
            <a:ext cx="2081374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Weed Control Toolbox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9851D2-A161-0EF9-B4FE-389D920587FC}"/>
              </a:ext>
            </a:extLst>
          </p:cNvPr>
          <p:cNvSpPr txBox="1"/>
          <p:nvPr/>
        </p:nvSpPr>
        <p:spPr>
          <a:xfrm>
            <a:off x="1054845" y="5035301"/>
            <a:ext cx="243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Economics on the farm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838F32A6-001B-2060-95A5-8B919FCB0F38}"/>
              </a:ext>
            </a:extLst>
          </p:cNvPr>
          <p:cNvSpPr/>
          <p:nvPr/>
        </p:nvSpPr>
        <p:spPr>
          <a:xfrm>
            <a:off x="5604633" y="3510639"/>
            <a:ext cx="664575" cy="162449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98D80DCC-B0F4-D00F-54A8-5DA17C367847}"/>
              </a:ext>
            </a:extLst>
          </p:cNvPr>
          <p:cNvSpPr/>
          <p:nvPr/>
        </p:nvSpPr>
        <p:spPr>
          <a:xfrm rot="18957413">
            <a:off x="7674890" y="3085159"/>
            <a:ext cx="664575" cy="20115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Line 2">
            <a:extLst>
              <a:ext uri="{FF2B5EF4-FFF2-40B4-BE49-F238E27FC236}">
                <a16:creationId xmlns:a16="http://schemas.microsoft.com/office/drawing/2014/main" id="{3575A827-8A61-E2EB-129E-D8D1A7F857EB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10544"/>
            <a:ext cx="12192000" cy="11657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Line 2">
            <a:extLst>
              <a:ext uri="{FF2B5EF4-FFF2-40B4-BE49-F238E27FC236}">
                <a16:creationId xmlns:a16="http://schemas.microsoft.com/office/drawing/2014/main" id="{1856E38C-1B76-96B9-D068-D5659270E25D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4" y="3477"/>
            <a:ext cx="12192000" cy="11657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775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Nov21 014">
            <a:extLst>
              <a:ext uri="{FF2B5EF4-FFF2-40B4-BE49-F238E27FC236}">
                <a16:creationId xmlns:a16="http://schemas.microsoft.com/office/drawing/2014/main" id="{C5A387F0-B8A0-44C7-8CD2-843B11417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33622"/>
            <a:ext cx="4032504" cy="302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7060F841-302B-40D1-B2A7-3433CAE50E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62750" y="660407"/>
            <a:ext cx="4129250" cy="2933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9A99F8-843F-47FF-9B07-59F0D2BC8C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69950"/>
            <a:ext cx="4032504" cy="30243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A71449-98B4-4BCB-952D-08B55A2D5B1D}"/>
              </a:ext>
            </a:extLst>
          </p:cNvPr>
          <p:cNvSpPr txBox="1"/>
          <p:nvPr/>
        </p:nvSpPr>
        <p:spPr>
          <a:xfrm>
            <a:off x="377722" y="6298168"/>
            <a:ext cx="144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Deep Tillage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2F47B7-05BB-4C11-A75C-9970788FE909}"/>
              </a:ext>
            </a:extLst>
          </p:cNvPr>
          <p:cNvSpPr txBox="1"/>
          <p:nvPr/>
        </p:nvSpPr>
        <p:spPr>
          <a:xfrm>
            <a:off x="8062750" y="3315453"/>
            <a:ext cx="4129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Hand Weed - eliminate seed production</a:t>
            </a:r>
          </a:p>
        </p:txBody>
      </p:sp>
      <p:sp>
        <p:nvSpPr>
          <p:cNvPr id="31" name="Text Box 2">
            <a:extLst>
              <a:ext uri="{FF2B5EF4-FFF2-40B4-BE49-F238E27FC236}">
                <a16:creationId xmlns:a16="http://schemas.microsoft.com/office/drawing/2014/main" id="{C2AE2133-9B4C-45FC-8C56-15E24B64B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577"/>
            <a:ext cx="12192000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288925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288925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288925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28892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28892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892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892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892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892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8925" algn="l"/>
              </a:tabLst>
              <a:defRPr/>
            </a:pP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Step 1: Herbicides Alone Are Not Sustainable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4312F-9E8E-F6C5-9DE4-489CB2035B6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123" y="3774309"/>
            <a:ext cx="4114877" cy="30836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8E4917-F5E6-C291-44AE-26FCE4DBBB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1275" y="2096147"/>
            <a:ext cx="3249450" cy="243861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8158B94-CEF9-2D8B-DF9D-49655370E24D}"/>
              </a:ext>
            </a:extLst>
          </p:cNvPr>
          <p:cNvSpPr txBox="1">
            <a:spLocks/>
          </p:cNvSpPr>
          <p:nvPr/>
        </p:nvSpPr>
        <p:spPr>
          <a:xfrm>
            <a:off x="4470760" y="4596727"/>
            <a:ext cx="3168107" cy="5688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1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all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WeedOut pollen</a:t>
            </a:r>
          </a:p>
        </p:txBody>
      </p:sp>
      <p:sp>
        <p:nvSpPr>
          <p:cNvPr id="3" name="Line 2">
            <a:extLst>
              <a:ext uri="{FF2B5EF4-FFF2-40B4-BE49-F238E27FC236}">
                <a16:creationId xmlns:a16="http://schemas.microsoft.com/office/drawing/2014/main" id="{E5070B28-5D90-DF42-606B-7D06B006278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92256"/>
            <a:ext cx="12192000" cy="11657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36217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Photo's\DVD for rye\picture 13 A-plant into weeds crosby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75" y="722376"/>
            <a:ext cx="6614255" cy="495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34111"/>
            <a:ext cx="12192000" cy="64633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#2: Don’t plant into emerged pigweed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0CC7B1-BD4C-F899-2C5F-7873F7F6F05D}"/>
              </a:ext>
            </a:extLst>
          </p:cNvPr>
          <p:cNvSpPr txBox="1"/>
          <p:nvPr/>
        </p:nvSpPr>
        <p:spPr>
          <a:xfrm>
            <a:off x="6727030" y="722376"/>
            <a:ext cx="546497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Planting operation covers plants with dirt 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…. 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herbicides won’t kill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Plant stressed from planters running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…. 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herbicide often don’t kill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Less residual to the ground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….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residual herbicides are key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F3A78DB5-884D-68A3-05F2-0EE19AFC6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19362"/>
            <a:ext cx="12192000" cy="95410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Stop and spray something like Gramoxone +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Direx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before running strip till rig and planting!</a:t>
            </a:r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5F9BBCE9-0C85-8D7F-FA2D-5580A483067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83112"/>
            <a:ext cx="12192000" cy="11657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453400"/>
      </p:ext>
    </p:extLst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2" descr="D:\Photo's\2016 Photos\July 1\129___05\IMG_694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151" y="679380"/>
            <a:ext cx="5815534" cy="4512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0" y="17661"/>
            <a:ext cx="12192000" cy="6155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lvl1pPr algn="ct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+mj-ea"/>
                <a:cs typeface="+mj-cs"/>
              </a:defRPr>
            </a:lvl1pPr>
            <a:lvl2pPr marL="742950" indent="-285750" algn="ctr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Step 3: At least two residuals effective on Palmer at plant!</a:t>
            </a:r>
            <a:endParaRPr kumimoji="0" lang="en-US" altLang="en-US" sz="3400" b="1" i="1" u="sng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0181" name="TextBox 2"/>
          <p:cNvSpPr txBox="1">
            <a:spLocks noChangeArrowheads="1"/>
          </p:cNvSpPr>
          <p:nvPr/>
        </p:nvSpPr>
        <p:spPr bwMode="auto">
          <a:xfrm>
            <a:off x="1524000" y="5465320"/>
            <a:ext cx="9144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Reduces selection pressure – POST Herbicides!!!!!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Improves coverage POST herbicides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Removes early-season competition  -- often higher yield</a:t>
            </a:r>
          </a:p>
        </p:txBody>
      </p:sp>
      <p:pic>
        <p:nvPicPr>
          <p:cNvPr id="6" name="Picture 2" descr="D:\Photo's\2018 Photos\July 8 - cotton injury from Attapulgus and Ponder for book\145___06\IMG_8585.JPG">
            <a:extLst>
              <a:ext uri="{FF2B5EF4-FFF2-40B4-BE49-F238E27FC236}">
                <a16:creationId xmlns:a16="http://schemas.microsoft.com/office/drawing/2014/main" id="{D32CFCCA-3024-480F-B9EB-55DC84CEF800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4914" y="657031"/>
            <a:ext cx="6045868" cy="453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ine 2">
            <a:extLst>
              <a:ext uri="{FF2B5EF4-FFF2-40B4-BE49-F238E27FC236}">
                <a16:creationId xmlns:a16="http://schemas.microsoft.com/office/drawing/2014/main" id="{7643EDA5-690C-9DA2-313E-48441919877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067"/>
            <a:ext cx="12192000" cy="11657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Line 2">
            <a:extLst>
              <a:ext uri="{FF2B5EF4-FFF2-40B4-BE49-F238E27FC236}">
                <a16:creationId xmlns:a16="http://schemas.microsoft.com/office/drawing/2014/main" id="{4F4D48DC-3EF6-F595-877D-E1ECE528763D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6536"/>
            <a:ext cx="12192000" cy="11657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295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6" name="Text Box 2">
            <a:extLst>
              <a:ext uri="{FF2B5EF4-FFF2-40B4-BE49-F238E27FC236}">
                <a16:creationId xmlns:a16="http://schemas.microsoft.com/office/drawing/2014/main" id="{D453C6E1-D7D9-4D95-B64B-E39731D9F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78" y="155436"/>
            <a:ext cx="12099635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28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8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8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8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8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8925" algn="l"/>
              </a:tabLst>
              <a:defRPr/>
            </a:pP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Residual herbicide influences Palmer population at POST1</a:t>
            </a:r>
            <a:endParaRPr kumimoji="0" lang="en-US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9459" name="Object 3">
            <a:extLst>
              <a:ext uri="{FF2B5EF4-FFF2-40B4-BE49-F238E27FC236}">
                <a16:creationId xmlns:a16="http://schemas.microsoft.com/office/drawing/2014/main" id="{E43FE654-0779-4875-B910-A89E06AC3B84}"/>
              </a:ext>
            </a:extLst>
          </p:cNvPr>
          <p:cNvGraphicFramePr>
            <a:graphicFrameLocks noGrp="1" noChangeAspect="1"/>
          </p:cNvGraphicFramePr>
          <p:nvPr>
            <p:ph type="dgm" idx="1"/>
          </p:nvPr>
        </p:nvGraphicFramePr>
        <p:xfrm>
          <a:off x="302150" y="723029"/>
          <a:ext cx="11614368" cy="4682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6095898" imgH="4067039" progId="MSGraph.Chart.8">
                  <p:embed followColorScheme="full"/>
                </p:oleObj>
              </mc:Choice>
              <mc:Fallback>
                <p:oleObj name="Chart" r:id="rId2" imgW="6095898" imgH="4067039" progId="MSGraph.Chart.8">
                  <p:embed followColorScheme="full"/>
                  <p:pic>
                    <p:nvPicPr>
                      <p:cNvPr id="19459" name="Object 3">
                        <a:extLst>
                          <a:ext uri="{FF2B5EF4-FFF2-40B4-BE49-F238E27FC236}">
                            <a16:creationId xmlns:a16="http://schemas.microsoft.com/office/drawing/2014/main" id="{E43FE654-0779-4875-B910-A89E06AC3B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150" y="723029"/>
                        <a:ext cx="11614368" cy="46826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1" name="Text Box 5">
            <a:extLst>
              <a:ext uri="{FF2B5EF4-FFF2-40B4-BE49-F238E27FC236}">
                <a16:creationId xmlns:a16="http://schemas.microsoft.com/office/drawing/2014/main" id="{95839AC3-EE08-4238-97FD-FA4020A99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122" y="1684539"/>
            <a:ext cx="147099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2,156,220 a</a:t>
            </a:r>
          </a:p>
        </p:txBody>
      </p:sp>
      <p:sp>
        <p:nvSpPr>
          <p:cNvPr id="19465" name="Text Box 9">
            <a:extLst>
              <a:ext uri="{FF2B5EF4-FFF2-40B4-BE49-F238E27FC236}">
                <a16:creationId xmlns:a16="http://schemas.microsoft.com/office/drawing/2014/main" id="{46E1BBA8-9875-40F4-891C-664D4E29A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750" y="4940054"/>
            <a:ext cx="113395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 PRE</a:t>
            </a:r>
          </a:p>
        </p:txBody>
      </p:sp>
      <p:sp>
        <p:nvSpPr>
          <p:cNvPr id="19485" name="Text Box 29">
            <a:extLst>
              <a:ext uri="{FF2B5EF4-FFF2-40B4-BE49-F238E27FC236}">
                <a16:creationId xmlns:a16="http://schemas.microsoft.com/office/drawing/2014/main" id="{1AC989C5-4BC7-47BD-89A7-DD4C6FDAB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6569255"/>
            <a:ext cx="1219199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C19-2024; Brake 16 oz,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Direx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 pt, Reflex 12 oz, Warrant 2 pt, Alite 2.5 oz</a:t>
            </a: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A51F428E-2EA5-449E-B8EE-4844C9C7D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6609" y="4928433"/>
            <a:ext cx="15784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Brake+ Reflex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059CB9-90F7-45C9-BE5D-5D2228028642}"/>
              </a:ext>
            </a:extLst>
          </p:cNvPr>
          <p:cNvSpPr txBox="1"/>
          <p:nvPr/>
        </p:nvSpPr>
        <p:spPr>
          <a:xfrm>
            <a:off x="3383280" y="883122"/>
            <a:ext cx="601399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Number per acre at 14 days, 2024</a:t>
            </a:r>
          </a:p>
        </p:txBody>
      </p:sp>
      <p:sp>
        <p:nvSpPr>
          <p:cNvPr id="3" name="Text Box 9">
            <a:extLst>
              <a:ext uri="{FF2B5EF4-FFF2-40B4-BE49-F238E27FC236}">
                <a16:creationId xmlns:a16="http://schemas.microsoft.com/office/drawing/2014/main" id="{89BC5F53-10A1-A1C9-B033-C453BF4DD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4559" y="4949605"/>
            <a:ext cx="15784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Reflex   +Warrant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07941808-CFF0-6C97-8E6D-F58071603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3062" y="4377722"/>
            <a:ext cx="124214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13612 b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2F6567C7-C6E9-0FD2-4C70-661524122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3216" y="4478842"/>
            <a:ext cx="11239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7078 b</a:t>
            </a: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23DB01C7-1946-4AE5-7A4A-68D378E31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569" y="4949605"/>
            <a:ext cx="15784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Brake+ Alite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F94AEAD4-EFDC-9B2A-529A-677F4F0A7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5140" y="4344523"/>
            <a:ext cx="124214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23413 b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500E2AB4-FD7E-7AE6-85B4-236E9F2AB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8579" y="4940054"/>
            <a:ext cx="157841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Reflex+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Direx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 Warrant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F07471B5-54F9-7908-561B-F8CCC9371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5537" y="4492877"/>
            <a:ext cx="105555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7078 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730CE5-28A0-0C81-3D15-C3ABAADEB87D}"/>
              </a:ext>
            </a:extLst>
          </p:cNvPr>
          <p:cNvSpPr txBox="1"/>
          <p:nvPr/>
        </p:nvSpPr>
        <p:spPr>
          <a:xfrm rot="16200000">
            <a:off x="-411302" y="2554159"/>
            <a:ext cx="1267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#/A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FF2A00-CA43-3B1F-91A1-299766E9961E}"/>
              </a:ext>
            </a:extLst>
          </p:cNvPr>
          <p:cNvSpPr txBox="1"/>
          <p:nvPr/>
        </p:nvSpPr>
        <p:spPr>
          <a:xfrm>
            <a:off x="5828307" y="2074163"/>
            <a:ext cx="57686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treatments 99% or better control</a:t>
            </a:r>
          </a:p>
        </p:txBody>
      </p:sp>
      <p:sp>
        <p:nvSpPr>
          <p:cNvPr id="12" name="Line 5">
            <a:extLst>
              <a:ext uri="{FF2B5EF4-FFF2-40B4-BE49-F238E27FC236}">
                <a16:creationId xmlns:a16="http://schemas.microsoft.com/office/drawing/2014/main" id="{1DF40639-251D-E7C2-FC69-D4D58CECF406}"/>
              </a:ext>
            </a:extLst>
          </p:cNvPr>
          <p:cNvSpPr>
            <a:spLocks noChangeShapeType="1"/>
          </p:cNvSpPr>
          <p:nvPr/>
        </p:nvSpPr>
        <p:spPr bwMode="auto">
          <a:xfrm>
            <a:off x="64655" y="684922"/>
            <a:ext cx="12099636" cy="0"/>
          </a:xfrm>
          <a:prstGeom prst="line">
            <a:avLst/>
          </a:prstGeom>
          <a:noFill/>
          <a:ln w="57150">
            <a:solidFill>
              <a:srgbClr val="66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07359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6" name="Text Box 2">
            <a:extLst>
              <a:ext uri="{FF2B5EF4-FFF2-40B4-BE49-F238E27FC236}">
                <a16:creationId xmlns:a16="http://schemas.microsoft.com/office/drawing/2014/main" id="{D453C6E1-D7D9-4D95-B64B-E39731D9F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78" y="155436"/>
            <a:ext cx="12099635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28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8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8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8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8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8925" algn="l"/>
              </a:tabLst>
              <a:defRPr/>
            </a:pP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Residual herbicide influences Palmer height at POST1</a:t>
            </a:r>
            <a:endParaRPr kumimoji="0" lang="en-US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9459" name="Object 3">
            <a:extLst>
              <a:ext uri="{FF2B5EF4-FFF2-40B4-BE49-F238E27FC236}">
                <a16:creationId xmlns:a16="http://schemas.microsoft.com/office/drawing/2014/main" id="{E43FE654-0779-4875-B910-A89E06AC3B84}"/>
              </a:ext>
            </a:extLst>
          </p:cNvPr>
          <p:cNvGraphicFramePr>
            <a:graphicFrameLocks noGrp="1" noChangeAspect="1"/>
          </p:cNvGraphicFramePr>
          <p:nvPr>
            <p:ph type="dgm" idx="1"/>
          </p:nvPr>
        </p:nvGraphicFramePr>
        <p:xfrm>
          <a:off x="429370" y="723029"/>
          <a:ext cx="11013453" cy="4682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6095898" imgH="4067039" progId="MSGraph.Chart.8">
                  <p:embed followColorScheme="full"/>
                </p:oleObj>
              </mc:Choice>
              <mc:Fallback>
                <p:oleObj name="Chart" r:id="rId2" imgW="6095898" imgH="4067039" progId="MSGraph.Chart.8">
                  <p:embed followColorScheme="full"/>
                  <p:pic>
                    <p:nvPicPr>
                      <p:cNvPr id="19459" name="Object 3">
                        <a:extLst>
                          <a:ext uri="{FF2B5EF4-FFF2-40B4-BE49-F238E27FC236}">
                            <a16:creationId xmlns:a16="http://schemas.microsoft.com/office/drawing/2014/main" id="{E43FE654-0779-4875-B910-A89E06AC3B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370" y="723029"/>
                        <a:ext cx="11013453" cy="46826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1" name="Text Box 5">
            <a:extLst>
              <a:ext uri="{FF2B5EF4-FFF2-40B4-BE49-F238E27FC236}">
                <a16:creationId xmlns:a16="http://schemas.microsoft.com/office/drawing/2014/main" id="{95839AC3-EE08-4238-97FD-FA4020A99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0520" y="2232968"/>
            <a:ext cx="9227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5.5 a</a:t>
            </a:r>
          </a:p>
        </p:txBody>
      </p:sp>
      <p:sp>
        <p:nvSpPr>
          <p:cNvPr id="19465" name="Text Box 9">
            <a:extLst>
              <a:ext uri="{FF2B5EF4-FFF2-40B4-BE49-F238E27FC236}">
                <a16:creationId xmlns:a16="http://schemas.microsoft.com/office/drawing/2014/main" id="{46E1BBA8-9875-40F4-891C-664D4E29A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86" y="5113981"/>
            <a:ext cx="113395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 PRE</a:t>
            </a:r>
          </a:p>
        </p:txBody>
      </p:sp>
      <p:sp>
        <p:nvSpPr>
          <p:cNvPr id="19485" name="Text Box 29">
            <a:extLst>
              <a:ext uri="{FF2B5EF4-FFF2-40B4-BE49-F238E27FC236}">
                <a16:creationId xmlns:a16="http://schemas.microsoft.com/office/drawing/2014/main" id="{1AC989C5-4BC7-47BD-89A7-DD4C6FDAB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6569255"/>
            <a:ext cx="1219199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C19-2024; Brake 16 oz,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Direx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 pt, Reflex 12 oz, Warrant 2 pt, Alite 2.5 oz</a:t>
            </a: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A51F428E-2EA5-449E-B8EE-4844C9C7D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2629" y="5083924"/>
            <a:ext cx="15784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Brake+ Reflex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059CB9-90F7-45C9-BE5D-5D2228028642}"/>
              </a:ext>
            </a:extLst>
          </p:cNvPr>
          <p:cNvSpPr txBox="1"/>
          <p:nvPr/>
        </p:nvSpPr>
        <p:spPr>
          <a:xfrm>
            <a:off x="4274362" y="816820"/>
            <a:ext cx="450184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Height at 19 days, 2024</a:t>
            </a:r>
          </a:p>
        </p:txBody>
      </p:sp>
      <p:sp>
        <p:nvSpPr>
          <p:cNvPr id="3" name="Text Box 9">
            <a:extLst>
              <a:ext uri="{FF2B5EF4-FFF2-40B4-BE49-F238E27FC236}">
                <a16:creationId xmlns:a16="http://schemas.microsoft.com/office/drawing/2014/main" id="{89BC5F53-10A1-A1C9-B033-C453BF4DD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6790" y="5091026"/>
            <a:ext cx="15784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Reflex   +Warrant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07941808-CFF0-6C97-8E6D-F58071603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3308" y="4278787"/>
            <a:ext cx="9227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1.52 b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2F6567C7-C6E9-0FD2-4C70-661524122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4633" y="4243739"/>
            <a:ext cx="9227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1.57 b</a:t>
            </a: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23DB01C7-1946-4AE5-7A4A-68D378E31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0951" y="5083924"/>
            <a:ext cx="15784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Brake+ Alite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F94AEAD4-EFDC-9B2A-529A-677F4F0A7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6005" y="3942034"/>
            <a:ext cx="9227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2.16 b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500E2AB4-FD7E-7AE6-85B4-236E9F2AB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572" y="5041341"/>
            <a:ext cx="157841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Reflex+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Direx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 Warrant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F07471B5-54F9-7908-561B-F8CCC9371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9414" y="4325304"/>
            <a:ext cx="9227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1.37 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730CE5-28A0-0C81-3D15-C3ABAADEB87D}"/>
              </a:ext>
            </a:extLst>
          </p:cNvPr>
          <p:cNvSpPr txBox="1"/>
          <p:nvPr/>
        </p:nvSpPr>
        <p:spPr>
          <a:xfrm rot="16200000">
            <a:off x="-124960" y="3187234"/>
            <a:ext cx="1267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Inches</a:t>
            </a:r>
          </a:p>
        </p:txBody>
      </p:sp>
      <p:sp>
        <p:nvSpPr>
          <p:cNvPr id="11" name="Line 5">
            <a:extLst>
              <a:ext uri="{FF2B5EF4-FFF2-40B4-BE49-F238E27FC236}">
                <a16:creationId xmlns:a16="http://schemas.microsoft.com/office/drawing/2014/main" id="{961B0C2C-8965-2F9A-C941-3E0A41ECFBB3}"/>
              </a:ext>
            </a:extLst>
          </p:cNvPr>
          <p:cNvSpPr>
            <a:spLocks noChangeShapeType="1"/>
          </p:cNvSpPr>
          <p:nvPr/>
        </p:nvSpPr>
        <p:spPr bwMode="auto">
          <a:xfrm>
            <a:off x="64655" y="684922"/>
            <a:ext cx="12099636" cy="0"/>
          </a:xfrm>
          <a:prstGeom prst="line">
            <a:avLst/>
          </a:prstGeom>
          <a:noFill/>
          <a:ln w="57150">
            <a:solidFill>
              <a:srgbClr val="66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90327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B328C08-CB6A-4F39-8452-2F3E03D4B140}"/>
              </a:ext>
            </a:extLst>
          </p:cNvPr>
          <p:cNvSpPr txBox="1"/>
          <p:nvPr/>
        </p:nvSpPr>
        <p:spPr>
          <a:xfrm>
            <a:off x="0" y="48553"/>
            <a:ext cx="12192000" cy="677108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 Light" panose="020F0302020204030204" pitchFamily="34" charset="0"/>
              </a:rPr>
              <a:t>Step 4: Timely Postemergence Applications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060C6C-1562-4966-B6BF-27CE29E48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77955"/>
            <a:ext cx="4389121" cy="3046661"/>
          </a:xfrm>
          <a:prstGeom prst="rect">
            <a:avLst/>
          </a:prstGeom>
        </p:spPr>
      </p:pic>
      <p:sp>
        <p:nvSpPr>
          <p:cNvPr id="6" name="Line 2">
            <a:extLst>
              <a:ext uri="{FF2B5EF4-FFF2-40B4-BE49-F238E27FC236}">
                <a16:creationId xmlns:a16="http://schemas.microsoft.com/office/drawing/2014/main" id="{BA661F26-D9D7-FC14-14C9-896BA592C810}"/>
              </a:ext>
            </a:extLst>
          </p:cNvPr>
          <p:cNvSpPr>
            <a:spLocks noChangeShapeType="1"/>
          </p:cNvSpPr>
          <p:nvPr/>
        </p:nvSpPr>
        <p:spPr bwMode="auto">
          <a:xfrm>
            <a:off x="-1" y="734852"/>
            <a:ext cx="12192000" cy="11657"/>
          </a:xfrm>
          <a:prstGeom prst="line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3C50E8-A8D2-726A-E766-FD168D4B16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1264" y="4517422"/>
            <a:ext cx="6312408" cy="22582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230146-7DD7-0E8A-A184-DCD0E084C1FF}"/>
              </a:ext>
            </a:extLst>
          </p:cNvPr>
          <p:cNvSpPr txBox="1"/>
          <p:nvPr/>
        </p:nvSpPr>
        <p:spPr>
          <a:xfrm>
            <a:off x="1054607" y="922209"/>
            <a:ext cx="11137392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Decisions made on weed size?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Decisions based on weed biology?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Concept of overlapping residual (key)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Avoid antagonism </a:t>
            </a:r>
          </a:p>
        </p:txBody>
      </p:sp>
    </p:spTree>
    <p:extLst>
      <p:ext uri="{BB962C8B-B14F-4D97-AF65-F5344CB8AC3E}">
        <p14:creationId xmlns:p14="http://schemas.microsoft.com/office/powerpoint/2010/main" val="3315111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5000"/>
            <a:lumOff val="3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EC1B74-550C-136B-7C2A-D46E7847C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6" name="Text Box 2">
            <a:extLst>
              <a:ext uri="{FF2B5EF4-FFF2-40B4-BE49-F238E27FC236}">
                <a16:creationId xmlns:a16="http://schemas.microsoft.com/office/drawing/2014/main" id="{86773B86-75EF-88EF-F4B6-C2DF206E4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9276" y="170508"/>
            <a:ext cx="5717870" cy="150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28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8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8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8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8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8925" algn="l"/>
              </a:tabLst>
              <a:defRPr/>
            </a:pP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Weed Response to Roundup, Liberty, and Mixtures. </a:t>
            </a:r>
            <a:endParaRPr kumimoji="0" lang="en-US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9459" name="Object 3">
            <a:extLst>
              <a:ext uri="{FF2B5EF4-FFF2-40B4-BE49-F238E27FC236}">
                <a16:creationId xmlns:a16="http://schemas.microsoft.com/office/drawing/2014/main" id="{87C52A6F-6253-7AD0-27FC-BDFC97219097}"/>
              </a:ext>
            </a:extLst>
          </p:cNvPr>
          <p:cNvGraphicFramePr>
            <a:graphicFrameLocks noGrp="1" noChangeAspect="1"/>
          </p:cNvGraphicFramePr>
          <p:nvPr>
            <p:ph type="dgm" idx="1"/>
          </p:nvPr>
        </p:nvGraphicFramePr>
        <p:xfrm>
          <a:off x="5596431" y="4424591"/>
          <a:ext cx="6556765" cy="2343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6095898" imgH="4067039" progId="MSGraph.Chart.8">
                  <p:embed followColorScheme="full"/>
                </p:oleObj>
              </mc:Choice>
              <mc:Fallback>
                <p:oleObj name="Chart" r:id="rId2" imgW="6095898" imgH="4067039" progId="MSGraph.Chart.8">
                  <p:embed followColorScheme="full"/>
                  <p:pic>
                    <p:nvPicPr>
                      <p:cNvPr id="19459" name="Object 3">
                        <a:extLst>
                          <a:ext uri="{FF2B5EF4-FFF2-40B4-BE49-F238E27FC236}">
                            <a16:creationId xmlns:a16="http://schemas.microsoft.com/office/drawing/2014/main" id="{87C52A6F-6253-7AD0-27FC-BDFC9721909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6431" y="4424591"/>
                        <a:ext cx="6556765" cy="23430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1" name="Text Box 5">
            <a:extLst>
              <a:ext uri="{FF2B5EF4-FFF2-40B4-BE49-F238E27FC236}">
                <a16:creationId xmlns:a16="http://schemas.microsoft.com/office/drawing/2014/main" id="{614989DF-C1CC-50EC-11A5-7EF7C4977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4178" y="4840215"/>
            <a:ext cx="8674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100 a</a:t>
            </a:r>
          </a:p>
        </p:txBody>
      </p:sp>
      <p:sp>
        <p:nvSpPr>
          <p:cNvPr id="19463" name="Text Box 7">
            <a:extLst>
              <a:ext uri="{FF2B5EF4-FFF2-40B4-BE49-F238E27FC236}">
                <a16:creationId xmlns:a16="http://schemas.microsoft.com/office/drawing/2014/main" id="{32EFF013-5299-8C97-5F8A-4265D3C5E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7128" y="4265698"/>
            <a:ext cx="4075369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% Pink Purslane Control</a:t>
            </a:r>
          </a:p>
        </p:txBody>
      </p:sp>
      <p:sp>
        <p:nvSpPr>
          <p:cNvPr id="19467" name="Text Box 11">
            <a:extLst>
              <a:ext uri="{FF2B5EF4-FFF2-40B4-BE49-F238E27FC236}">
                <a16:creationId xmlns:a16="http://schemas.microsoft.com/office/drawing/2014/main" id="{DF564786-FA63-7D69-94F6-EDA967B9F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6692" y="6245980"/>
            <a:ext cx="1980169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Liberty+RU</a:t>
            </a:r>
            <a:endParaRPr kumimoji="0" lang="en-US" altLang="en-US" sz="1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473" name="Text Box 17">
            <a:extLst>
              <a:ext uri="{FF2B5EF4-FFF2-40B4-BE49-F238E27FC236}">
                <a16:creationId xmlns:a16="http://schemas.microsoft.com/office/drawing/2014/main" id="{C74D1402-52B1-0122-4BC2-E76203C30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7945" y="1821773"/>
            <a:ext cx="858066" cy="721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100 a</a:t>
            </a:r>
          </a:p>
        </p:txBody>
      </p:sp>
      <p:sp>
        <p:nvSpPr>
          <p:cNvPr id="19475" name="Text Box 19">
            <a:extLst>
              <a:ext uri="{FF2B5EF4-FFF2-40B4-BE49-F238E27FC236}">
                <a16:creationId xmlns:a16="http://schemas.microsoft.com/office/drawing/2014/main" id="{8DCBCE6E-A861-6326-F340-67F5E5339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1667" y="6229507"/>
            <a:ext cx="1448690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Liberty</a:t>
            </a:r>
          </a:p>
        </p:txBody>
      </p:sp>
      <p:sp>
        <p:nvSpPr>
          <p:cNvPr id="19485" name="Text Box 29">
            <a:extLst>
              <a:ext uri="{FF2B5EF4-FFF2-40B4-BE49-F238E27FC236}">
                <a16:creationId xmlns:a16="http://schemas.microsoft.com/office/drawing/2014/main" id="{9FC6A7E5-1099-33E7-876C-8F269F82A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66" y="6244470"/>
            <a:ext cx="47536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Roundup PMAX 3 = full rate; Liberty = full rate.  Goosegrass 6”; purslane 15”, crabgrass 8”. Veg 5-2024.</a:t>
            </a:r>
          </a:p>
        </p:txBody>
      </p:sp>
      <p:sp>
        <p:nvSpPr>
          <p:cNvPr id="2" name="Text Box 11">
            <a:extLst>
              <a:ext uri="{FF2B5EF4-FFF2-40B4-BE49-F238E27FC236}">
                <a16:creationId xmlns:a16="http://schemas.microsoft.com/office/drawing/2014/main" id="{F4C345B2-0C35-5F95-26D0-721B57B07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7827" y="6239202"/>
            <a:ext cx="1980169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Roundup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93D7756E-5226-4BFB-C84B-310E43206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2278" y="5387290"/>
            <a:ext cx="8674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68 c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A8B3A28B-CEEA-945A-D1F8-8E3BBBDCC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3043" y="5196030"/>
            <a:ext cx="8674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78 b</a:t>
            </a:r>
          </a:p>
        </p:txBody>
      </p:sp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id="{875CFA7B-ABE0-C250-FC03-D1F75F8F16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98244" y="2278763"/>
          <a:ext cx="6556765" cy="2343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4" imgW="6095898" imgH="4067039" progId="MSGraph.Chart.8">
                  <p:embed followColorScheme="full"/>
                </p:oleObj>
              </mc:Choice>
              <mc:Fallback>
                <p:oleObj name="Chart" r:id="rId4" imgW="6095898" imgH="4067039" progId="MSGraph.Chart.8">
                  <p:embed followColorScheme="full"/>
                  <p:pic>
                    <p:nvPicPr>
                      <p:cNvPr id="6" name="Object 3">
                        <a:extLst>
                          <a:ext uri="{FF2B5EF4-FFF2-40B4-BE49-F238E27FC236}">
                            <a16:creationId xmlns:a16="http://schemas.microsoft.com/office/drawing/2014/main" id="{875CFA7B-ABE0-C250-FC03-D1F75F8F161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8244" y="2278763"/>
                        <a:ext cx="6556765" cy="23430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5">
            <a:extLst>
              <a:ext uri="{FF2B5EF4-FFF2-40B4-BE49-F238E27FC236}">
                <a16:creationId xmlns:a16="http://schemas.microsoft.com/office/drawing/2014/main" id="{8C0BC930-B52B-AA75-254B-C2CFC9EE8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503" y="2694387"/>
            <a:ext cx="8674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100 a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C2B65DB5-72A0-C79E-5BB0-39B366405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3652" y="2184229"/>
            <a:ext cx="4075369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% Goosegrass Control</a:t>
            </a: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E61D017C-D9FA-F595-5739-6B3A9DD4D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2017" y="4100152"/>
            <a:ext cx="1980169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Liberty+RU</a:t>
            </a:r>
            <a:endParaRPr kumimoji="0" lang="en-US" altLang="en-US" sz="1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 Box 19">
            <a:extLst>
              <a:ext uri="{FF2B5EF4-FFF2-40B4-BE49-F238E27FC236}">
                <a16:creationId xmlns:a16="http://schemas.microsoft.com/office/drawing/2014/main" id="{3667F532-1482-1FA7-207C-A92021C22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6992" y="4083679"/>
            <a:ext cx="1448690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Liberty</a:t>
            </a: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CCE96C6F-7702-15A0-424E-03FAF03D7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152" y="4093374"/>
            <a:ext cx="1980169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Roundup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6F33CB11-D0DF-87BF-1AE2-7B7E7B98E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603" y="3519711"/>
            <a:ext cx="8674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53 c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93C03D6A-02AB-79E9-D5C5-7AFBAA9A9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8368" y="3050202"/>
            <a:ext cx="8674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78 b</a:t>
            </a:r>
          </a:p>
        </p:txBody>
      </p:sp>
      <p:graphicFrame>
        <p:nvGraphicFramePr>
          <p:cNvPr id="14" name="Object 3">
            <a:extLst>
              <a:ext uri="{FF2B5EF4-FFF2-40B4-BE49-F238E27FC236}">
                <a16:creationId xmlns:a16="http://schemas.microsoft.com/office/drawing/2014/main" id="{C7E98ADC-80A2-A6E6-17EE-1A1C52AC4A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95554" y="286868"/>
          <a:ext cx="6556765" cy="2343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6" imgW="6095898" imgH="4067039" progId="MSGraph.Chart.8">
                  <p:embed followColorScheme="full"/>
                </p:oleObj>
              </mc:Choice>
              <mc:Fallback>
                <p:oleObj name="Chart" r:id="rId6" imgW="6095898" imgH="4067039" progId="MSGraph.Chart.8">
                  <p:embed followColorScheme="full"/>
                  <p:pic>
                    <p:nvPicPr>
                      <p:cNvPr id="14" name="Object 3">
                        <a:extLst>
                          <a:ext uri="{FF2B5EF4-FFF2-40B4-BE49-F238E27FC236}">
                            <a16:creationId xmlns:a16="http://schemas.microsoft.com/office/drawing/2014/main" id="{C7E98ADC-80A2-A6E6-17EE-1A1C52AC4A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5554" y="286868"/>
                        <a:ext cx="6556765" cy="23430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5">
            <a:extLst>
              <a:ext uri="{FF2B5EF4-FFF2-40B4-BE49-F238E27FC236}">
                <a16:creationId xmlns:a16="http://schemas.microsoft.com/office/drawing/2014/main" id="{B4390F08-C768-D979-04D8-A263B2A38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1136" y="682942"/>
            <a:ext cx="8674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100 a</a:t>
            </a: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F9CC12BE-8958-1C2E-7E25-5FFE6D59C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9798" y="157472"/>
            <a:ext cx="4506444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% Large Crabgrass Control</a:t>
            </a:r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508B758E-E593-F9FA-D5AE-BCDB49A72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1975" y="2080541"/>
            <a:ext cx="1980169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Liberty+RU</a:t>
            </a:r>
            <a:endParaRPr kumimoji="0" lang="en-US" altLang="en-US" sz="1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 Box 19">
            <a:extLst>
              <a:ext uri="{FF2B5EF4-FFF2-40B4-BE49-F238E27FC236}">
                <a16:creationId xmlns:a16="http://schemas.microsoft.com/office/drawing/2014/main" id="{61A790A6-0907-AA6D-5AB5-CB2A54C60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6950" y="2077551"/>
            <a:ext cx="1448690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Liberty</a:t>
            </a: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id="{4EB0F981-D3D5-A13A-455C-9B337E93F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5053" y="2065895"/>
            <a:ext cx="1980169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Roundup</a:t>
            </a:r>
          </a:p>
        </p:txBody>
      </p:sp>
      <p:sp>
        <p:nvSpPr>
          <p:cNvPr id="20" name="Text Box 5">
            <a:extLst>
              <a:ext uri="{FF2B5EF4-FFF2-40B4-BE49-F238E27FC236}">
                <a16:creationId xmlns:a16="http://schemas.microsoft.com/office/drawing/2014/main" id="{99E3DBBD-17FE-C35F-5E1D-896FAFCEA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488" y="1531578"/>
            <a:ext cx="8674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53 c</a:t>
            </a:r>
          </a:p>
        </p:txBody>
      </p:sp>
      <p:sp>
        <p:nvSpPr>
          <p:cNvPr id="21" name="Text Box 5">
            <a:extLst>
              <a:ext uri="{FF2B5EF4-FFF2-40B4-BE49-F238E27FC236}">
                <a16:creationId xmlns:a16="http://schemas.microsoft.com/office/drawing/2014/main" id="{EDCC9EC0-1EBE-772D-F20B-3AA2C81DA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4497" y="909086"/>
            <a:ext cx="8674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86 b</a:t>
            </a:r>
          </a:p>
        </p:txBody>
      </p:sp>
      <p:sp>
        <p:nvSpPr>
          <p:cNvPr id="23" name="Line 2">
            <a:extLst>
              <a:ext uri="{FF2B5EF4-FFF2-40B4-BE49-F238E27FC236}">
                <a16:creationId xmlns:a16="http://schemas.microsoft.com/office/drawing/2014/main" id="{F94B6479-9078-55FB-F7A9-9E5862D95A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0" y="1652088"/>
            <a:ext cx="5538594" cy="19762"/>
          </a:xfrm>
          <a:prstGeom prst="line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28575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Object 3"/>
          <p:cNvGraphicFramePr>
            <a:graphicFrameLocks noGrp="1" noChangeAspect="1"/>
          </p:cNvGraphicFramePr>
          <p:nvPr>
            <p:ph/>
          </p:nvPr>
        </p:nvGraphicFramePr>
        <p:xfrm>
          <a:off x="1031499" y="1209538"/>
          <a:ext cx="10670974" cy="4064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8229600" imgH="5848282" progId="MSGraph.Chart.8">
                  <p:embed followColorScheme="full"/>
                </p:oleObj>
              </mc:Choice>
              <mc:Fallback>
                <p:oleObj name="Chart" r:id="rId3" imgW="8229600" imgH="5848282" progId="MSGraph.Chart.8">
                  <p:embed followColorScheme="full"/>
                  <p:pic>
                    <p:nvPicPr>
                      <p:cNvPr id="49154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1499" y="1209538"/>
                        <a:ext cx="10670974" cy="40644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9447856" y="2158699"/>
            <a:ext cx="1712645" cy="52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84 b</a:t>
            </a: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859847" y="3033055"/>
            <a:ext cx="768290" cy="457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%</a:t>
            </a:r>
          </a:p>
        </p:txBody>
      </p:sp>
      <p:sp>
        <p:nvSpPr>
          <p:cNvPr id="26" name="TextBox 2"/>
          <p:cNvSpPr txBox="1">
            <a:spLocks noChangeArrowheads="1"/>
          </p:cNvSpPr>
          <p:nvPr/>
        </p:nvSpPr>
        <p:spPr bwMode="auto">
          <a:xfrm>
            <a:off x="2583874" y="1992923"/>
            <a:ext cx="1712645" cy="52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100 a</a:t>
            </a:r>
          </a:p>
        </p:txBody>
      </p:sp>
      <p:sp>
        <p:nvSpPr>
          <p:cNvPr id="31" name="TextBox 2"/>
          <p:cNvSpPr txBox="1">
            <a:spLocks noChangeArrowheads="1"/>
          </p:cNvSpPr>
          <p:nvPr/>
        </p:nvSpPr>
        <p:spPr bwMode="auto">
          <a:xfrm>
            <a:off x="7143173" y="1688522"/>
            <a:ext cx="1712645" cy="52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99 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72536" y="5285518"/>
            <a:ext cx="23059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 PMAX 32 oz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XtendiMax 22 oz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227856" y="5216557"/>
            <a:ext cx="23059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 PMAX 32 oz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XtendiMax 22 oz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759385" y="5206005"/>
            <a:ext cx="23059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 PMAX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 oz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172536" y="3837302"/>
            <a:ext cx="2305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3” tall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151189" y="3837301"/>
            <a:ext cx="2305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10” tall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759385" y="3875396"/>
            <a:ext cx="2305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10” tall</a:t>
            </a:r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DA301CE8-9F3A-41AB-8AF6-084BB2103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8542"/>
            <a:ext cx="12099636" cy="646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4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5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Texas Millet Control by RU as Influenced by Dicamba</a:t>
            </a:r>
            <a:endParaRPr kumimoji="0" lang="en-US" altLang="en-US" sz="35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Line 2">
            <a:extLst>
              <a:ext uri="{FF2B5EF4-FFF2-40B4-BE49-F238E27FC236}">
                <a16:creationId xmlns:a16="http://schemas.microsoft.com/office/drawing/2014/main" id="{CDACBAD5-D6F1-60BA-C671-5EEB79AF937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838065"/>
            <a:ext cx="12192000" cy="1033"/>
          </a:xfrm>
          <a:prstGeom prst="line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191772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8F50D4-3FF6-DAF0-7C5D-800561CD134F}"/>
              </a:ext>
            </a:extLst>
          </p:cNvPr>
          <p:cNvSpPr txBox="1"/>
          <p:nvPr/>
        </p:nvSpPr>
        <p:spPr>
          <a:xfrm>
            <a:off x="640080" y="957227"/>
            <a:ext cx="11137392" cy="443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Smaller weed sizes, usually less than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 inches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Residual herbicides reducing density and size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Full herbicide rates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Coverage essential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Sequential applications may make you money, especially with goosegrass</a:t>
            </a:r>
          </a:p>
        </p:txBody>
      </p:sp>
      <p:sp>
        <p:nvSpPr>
          <p:cNvPr id="3" name="Line 2">
            <a:extLst>
              <a:ext uri="{FF2B5EF4-FFF2-40B4-BE49-F238E27FC236}">
                <a16:creationId xmlns:a16="http://schemas.microsoft.com/office/drawing/2014/main" id="{6AD7AAF8-C323-8F89-F414-11C1CE0C84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0" y="682907"/>
            <a:ext cx="12192000" cy="9349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4ABC548B-5885-56D5-2150-6EEA8F757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576"/>
            <a:ext cx="12192000" cy="646331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lvl1pPr algn="ct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+mj-ea"/>
                <a:cs typeface="+mj-cs"/>
              </a:defRPr>
            </a:lvl1pPr>
            <a:lvl2pPr marL="742950" indent="-285750" algn="ctr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5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Limiting antagonism from POST tank mixtures</a:t>
            </a:r>
            <a:endParaRPr kumimoji="0" lang="en-US" altLang="en-US" sz="3500" b="1" i="1" u="sng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830661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434D5E0-D32F-4BC7-83F8-013A960DD9FE}"/>
              </a:ext>
            </a:extLst>
          </p:cNvPr>
          <p:cNvSpPr txBox="1"/>
          <p:nvPr/>
        </p:nvSpPr>
        <p:spPr>
          <a:xfrm>
            <a:off x="0" y="32952"/>
            <a:ext cx="12192000" cy="69249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Dicamba: In-Crop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F12687-F3F5-2BC4-A0D2-605DEF179ED3}"/>
              </a:ext>
            </a:extLst>
          </p:cNvPr>
          <p:cNvSpPr txBox="1"/>
          <p:nvPr/>
        </p:nvSpPr>
        <p:spPr>
          <a:xfrm>
            <a:off x="1114530" y="929845"/>
            <a:ext cx="10247883" cy="4484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Baring politics appears to be no chance for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Engenia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Tavium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, or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XtendiMax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for 2025 – ESA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000" b="1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Quite concerned about getting them for 2026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Section 18 has no chance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Section 24 c local need label…..????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UPW </a:t>
            </a:r>
            <a:r>
              <a:rPr lang="en-US" sz="3000" b="1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rPr>
              <a:t>only if a label is successful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BFB8B282-ADB4-3B42-D3AE-C4CDCF68BF3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00079"/>
            <a:ext cx="12192000" cy="11657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142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23"/>
          <p:cNvSpPr txBox="1">
            <a:spLocks noChangeArrowheads="1"/>
          </p:cNvSpPr>
          <p:nvPr/>
        </p:nvSpPr>
        <p:spPr bwMode="auto">
          <a:xfrm>
            <a:off x="0" y="33600"/>
            <a:ext cx="12192000" cy="6465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marL="514350" indent="-5143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4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5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Layby is a GAME CHANGER for weed control!!!</a:t>
            </a:r>
            <a:endParaRPr kumimoji="0" lang="en-US" altLang="en-US" sz="35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3" name="Picture 2" descr="D:\Photo's\Equipment\DSC0655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732" y="1314501"/>
            <a:ext cx="4721998" cy="354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http://www.bellinc.net/images/DSCF0007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0162" y="1314501"/>
            <a:ext cx="4462020" cy="352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573864-6159-426E-9C3F-8C3896F659D4}"/>
              </a:ext>
            </a:extLst>
          </p:cNvPr>
          <p:cNvSpPr txBox="1"/>
          <p:nvPr/>
        </p:nvSpPr>
        <p:spPr>
          <a:xfrm>
            <a:off x="3865004" y="5229925"/>
            <a:ext cx="48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 + Direx + Envoke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Direx + MSMA + Envoke</a:t>
            </a:r>
          </a:p>
        </p:txBody>
      </p:sp>
      <p:sp>
        <p:nvSpPr>
          <p:cNvPr id="3" name="Line 2">
            <a:extLst>
              <a:ext uri="{FF2B5EF4-FFF2-40B4-BE49-F238E27FC236}">
                <a16:creationId xmlns:a16="http://schemas.microsoft.com/office/drawing/2014/main" id="{BFC7EBA4-ED94-BBB5-D48F-4531C21F98F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73968"/>
            <a:ext cx="12192000" cy="11657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779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8925" y="1290190"/>
            <a:ext cx="5583916" cy="3936473"/>
          </a:xfrm>
        </p:spPr>
        <p:txBody>
          <a:bodyPr>
            <a:noAutofit/>
          </a:bodyPr>
          <a:lstStyle/>
          <a:p>
            <a:pPr>
              <a:lnSpc>
                <a:spcPts val="38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ESA implemented in 1973</a:t>
            </a:r>
          </a:p>
          <a:p>
            <a:pPr>
              <a:lnSpc>
                <a:spcPts val="3800"/>
              </a:lnSpc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8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Provides framework to conserve &amp; protect endangered &amp; threatened   species </a:t>
            </a:r>
            <a:r>
              <a:rPr lang="en-US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&amp; their habitats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lvl="1">
              <a:lnSpc>
                <a:spcPts val="3800"/>
              </a:lnSpc>
              <a:buFont typeface="Calibri" panose="020F0502020204030204" pitchFamily="34" charset="0"/>
              <a:buChar char="–"/>
            </a:pP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0">
              <a:lnSpc>
                <a:spcPts val="3800"/>
              </a:lnSpc>
              <a:buNone/>
            </a:pPr>
            <a:endParaRPr lang="en-US" sz="3200" b="1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3800"/>
              </a:lnSpc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ts val="3800"/>
              </a:lnSpc>
              <a:buNone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800"/>
              </a:lnSpc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6577"/>
            <a:ext cx="12192000" cy="798229"/>
          </a:xfrm>
          <a:prstGeom prst="rect">
            <a:avLst/>
          </a:prstGeom>
          <a:solidFill>
            <a:schemeClr val="tx1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Endangered Species Act (ESA)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196F02-3740-4BD3-BCF2-9100E4D654A6}"/>
              </a:ext>
            </a:extLst>
          </p:cNvPr>
          <p:cNvSpPr/>
          <p:nvPr/>
        </p:nvSpPr>
        <p:spPr>
          <a:xfrm>
            <a:off x="273590" y="5682047"/>
            <a:ext cx="5002417" cy="923330"/>
          </a:xfrm>
          <a:prstGeom prst="rect">
            <a:avLst/>
          </a:prstGeom>
          <a:solidFill>
            <a:schemeClr val="tx1"/>
          </a:solidFill>
          <a:ln w="28575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of ~1600 species + 900 critical habitats!!!</a:t>
            </a:r>
          </a:p>
        </p:txBody>
      </p:sp>
      <p:pic>
        <p:nvPicPr>
          <p:cNvPr id="21" name="Picture 4" descr="WOL002-00128 - Joel Sartore">
            <a:extLst>
              <a:ext uri="{FF2B5EF4-FFF2-40B4-BE49-F238E27FC236}">
                <a16:creationId xmlns:a16="http://schemas.microsoft.com/office/drawing/2014/main" id="{EAA7E291-B034-451C-BC07-F586ADAD7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7335" y="930296"/>
            <a:ext cx="2679067" cy="178549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0165D6F-9A61-4AB5-9DA3-D206AB3DD4EA}"/>
              </a:ext>
            </a:extLst>
          </p:cNvPr>
          <p:cNvSpPr txBox="1"/>
          <p:nvPr/>
        </p:nvSpPr>
        <p:spPr>
          <a:xfrm>
            <a:off x="6426004" y="2715790"/>
            <a:ext cx="2275962" cy="3000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Grey Wolf</a:t>
            </a:r>
          </a:p>
        </p:txBody>
      </p:sp>
      <p:pic>
        <p:nvPicPr>
          <p:cNvPr id="23" name="Picture 14" descr="Wood Bison - License, download or print for £12.00 | Photos | Picfair">
            <a:extLst>
              <a:ext uri="{FF2B5EF4-FFF2-40B4-BE49-F238E27FC236}">
                <a16:creationId xmlns:a16="http://schemas.microsoft.com/office/drawing/2014/main" id="{82194206-87EC-4E4E-BB8C-529DA6B5F5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65784" y="4499794"/>
            <a:ext cx="2480405" cy="164391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B438040-2BCD-4794-940E-77E3E78A1A8D}"/>
              </a:ext>
            </a:extLst>
          </p:cNvPr>
          <p:cNvSpPr txBox="1"/>
          <p:nvPr/>
        </p:nvSpPr>
        <p:spPr>
          <a:xfrm>
            <a:off x="9604748" y="6143712"/>
            <a:ext cx="2189963" cy="3000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Wood Bison</a:t>
            </a:r>
          </a:p>
        </p:txBody>
      </p:sp>
      <p:pic>
        <p:nvPicPr>
          <p:cNvPr id="30" name="Picture 2" descr="Black-footed Ferret (Mustela nigripes) · iNaturalist">
            <a:extLst>
              <a:ext uri="{FF2B5EF4-FFF2-40B4-BE49-F238E27FC236}">
                <a16:creationId xmlns:a16="http://schemas.microsoft.com/office/drawing/2014/main" id="{61102B26-4C6A-46A8-A480-30FCF21EA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3201" y="3625057"/>
            <a:ext cx="2622995" cy="17494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467D7DA-8064-43AD-B264-BADC56B6160E}"/>
              </a:ext>
            </a:extLst>
          </p:cNvPr>
          <p:cNvSpPr txBox="1"/>
          <p:nvPr/>
        </p:nvSpPr>
        <p:spPr>
          <a:xfrm>
            <a:off x="6530546" y="5386715"/>
            <a:ext cx="2128304" cy="3000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Black-footed Ferret</a:t>
            </a:r>
          </a:p>
        </p:txBody>
      </p:sp>
      <p:sp>
        <p:nvSpPr>
          <p:cNvPr id="2" name="AutoShape 2" descr="Whorled Sunflower (Helianthus verticillatus) | 37 Tanglewyld ...">
            <a:extLst>
              <a:ext uri="{FF2B5EF4-FFF2-40B4-BE49-F238E27FC236}">
                <a16:creationId xmlns:a16="http://schemas.microsoft.com/office/drawing/2014/main" id="{65D394D9-958D-4152-94C4-88EB42BCC6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659FFC-4281-4E58-AD4F-A0D656B9832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0230" y="930296"/>
            <a:ext cx="2931514" cy="283131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168C3C7-7D7C-4BA2-9356-A247A8567A53}"/>
              </a:ext>
            </a:extLst>
          </p:cNvPr>
          <p:cNvSpPr txBox="1"/>
          <p:nvPr/>
        </p:nvSpPr>
        <p:spPr>
          <a:xfrm>
            <a:off x="9561749" y="3743636"/>
            <a:ext cx="2275962" cy="3000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Whorled Sunflower</a:t>
            </a:r>
          </a:p>
        </p:txBody>
      </p:sp>
      <p:sp>
        <p:nvSpPr>
          <p:cNvPr id="7" name="Line 2">
            <a:extLst>
              <a:ext uri="{FF2B5EF4-FFF2-40B4-BE49-F238E27FC236}">
                <a16:creationId xmlns:a16="http://schemas.microsoft.com/office/drawing/2014/main" id="{22A0CD38-BCA5-8566-73E6-21488010D2C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809807"/>
            <a:ext cx="12192000" cy="11657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760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4" descr="C:\Users\eprostko\AppData\Local\Microsoft\Windows\Temporary Internet Files\Content.IE5\KPW2CB5P\MP900409268[1]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705602" y="89227"/>
            <a:ext cx="9071172" cy="6679545"/>
          </a:xfrm>
        </p:spPr>
      </p:pic>
      <p:sp>
        <p:nvSpPr>
          <p:cNvPr id="59396" name="TextBox 6"/>
          <p:cNvSpPr txBox="1">
            <a:spLocks noChangeArrowheads="1"/>
          </p:cNvSpPr>
          <p:nvPr/>
        </p:nvSpPr>
        <p:spPr bwMode="auto">
          <a:xfrm>
            <a:off x="2889267" y="5644868"/>
            <a:ext cx="257326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Court removal of tools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7921454C-0A35-4648-AE05-C303B7C91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2911" y="5644868"/>
            <a:ext cx="257326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Overwhelming regulations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889267" cy="2309091"/>
          </a:xfrm>
          <a:solidFill>
            <a:srgbClr val="FF0000"/>
          </a:solidFill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Dilemma</a:t>
            </a:r>
            <a:b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ESA</a:t>
            </a:r>
          </a:p>
        </p:txBody>
      </p:sp>
    </p:spTree>
    <p:extLst>
      <p:ext uri="{BB962C8B-B14F-4D97-AF65-F5344CB8AC3E}">
        <p14:creationId xmlns:p14="http://schemas.microsoft.com/office/powerpoint/2010/main" val="3284751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694620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D1950044-5246-4110-97D5-0EC3FCF9CC62}"/>
              </a:ext>
            </a:extLst>
          </p:cNvPr>
          <p:cNvSpPr txBox="1">
            <a:spLocks/>
          </p:cNvSpPr>
          <p:nvPr/>
        </p:nvSpPr>
        <p:spPr>
          <a:xfrm>
            <a:off x="210712" y="4980572"/>
            <a:ext cx="11770573" cy="1895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˗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˗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˗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C19181C-1A87-4DE5-A40D-48DBF4BE0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542" y="1835702"/>
            <a:ext cx="5885602" cy="4013212"/>
          </a:xfrm>
        </p:spPr>
        <p:txBody>
          <a:bodyPr>
            <a:no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Extension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0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Consultants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0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Retailers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0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Manufacturers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0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Department of Agriculture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BA0C01-0587-433D-ABE1-3DDB5838DB3F}"/>
              </a:ext>
            </a:extLst>
          </p:cNvPr>
          <p:cNvSpPr txBox="1"/>
          <p:nvPr/>
        </p:nvSpPr>
        <p:spPr>
          <a:xfrm>
            <a:off x="0" y="51740"/>
            <a:ext cx="12192000" cy="6617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Have Time and Can Simplify for Farmers</a:t>
            </a:r>
          </a:p>
        </p:txBody>
      </p:sp>
      <p:sp>
        <p:nvSpPr>
          <p:cNvPr id="2" name="Line 2">
            <a:extLst>
              <a:ext uri="{FF2B5EF4-FFF2-40B4-BE49-F238E27FC236}">
                <a16:creationId xmlns:a16="http://schemas.microsoft.com/office/drawing/2014/main" id="{79297658-179A-6EA3-6F77-D8856866B471}"/>
              </a:ext>
            </a:extLst>
          </p:cNvPr>
          <p:cNvSpPr>
            <a:spLocks noChangeShapeType="1"/>
          </p:cNvSpPr>
          <p:nvPr/>
        </p:nvSpPr>
        <p:spPr bwMode="auto">
          <a:xfrm>
            <a:off x="-2" y="732580"/>
            <a:ext cx="12192000" cy="11657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E1CAC2-E164-0060-E928-5B4F8CB30EF4}"/>
              </a:ext>
            </a:extLst>
          </p:cNvPr>
          <p:cNvSpPr txBox="1">
            <a:spLocks/>
          </p:cNvSpPr>
          <p:nvPr/>
        </p:nvSpPr>
        <p:spPr>
          <a:xfrm>
            <a:off x="1054099" y="1352147"/>
            <a:ext cx="3728293" cy="466979"/>
          </a:xfrm>
          <a:prstGeom prst="rect">
            <a:avLst/>
          </a:prstGeom>
          <a:solidFill>
            <a:srgbClr val="FF0000"/>
          </a:solidFill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Advisors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A193D0-D598-38D6-58A2-B2C6EBF47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2665" y="1307883"/>
            <a:ext cx="3828620" cy="4200508"/>
          </a:xfrm>
          <a:prstGeom prst="rect">
            <a:avLst/>
          </a:prstGeom>
        </p:spPr>
      </p:pic>
      <p:sp>
        <p:nvSpPr>
          <p:cNvPr id="12" name="Right Brace 11">
            <a:extLst>
              <a:ext uri="{FF2B5EF4-FFF2-40B4-BE49-F238E27FC236}">
                <a16:creationId xmlns:a16="http://schemas.microsoft.com/office/drawing/2014/main" id="{03238944-14B1-46EB-C85D-A1F7040CCA7A}"/>
              </a:ext>
            </a:extLst>
          </p:cNvPr>
          <p:cNvSpPr/>
          <p:nvPr/>
        </p:nvSpPr>
        <p:spPr>
          <a:xfrm rot="10800000">
            <a:off x="5008657" y="1554859"/>
            <a:ext cx="2757705" cy="3758205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228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preview">
            <a:extLst>
              <a:ext uri="{FF2B5EF4-FFF2-40B4-BE49-F238E27FC236}">
                <a16:creationId xmlns:a16="http://schemas.microsoft.com/office/drawing/2014/main" id="{F517784E-15E3-AAE7-9117-6CB85E95D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238500" cy="242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7F92BB-18E2-0792-7068-5FD8F8350A35}"/>
              </a:ext>
            </a:extLst>
          </p:cNvPr>
          <p:cNvSpPr txBox="1"/>
          <p:nvPr/>
        </p:nvSpPr>
        <p:spPr>
          <a:xfrm>
            <a:off x="37463" y="-64478"/>
            <a:ext cx="1071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#1</a:t>
            </a:r>
          </a:p>
        </p:txBody>
      </p:sp>
      <p:pic>
        <p:nvPicPr>
          <p:cNvPr id="6" name="Picture 2" descr="D:\Photo's\Equipment\DSC06089.JPG">
            <a:extLst>
              <a:ext uri="{FF2B5EF4-FFF2-40B4-BE49-F238E27FC236}">
                <a16:creationId xmlns:a16="http://schemas.microsoft.com/office/drawing/2014/main" id="{9763C283-D290-FBEA-FBD2-216E6C9E2D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2462728"/>
            <a:ext cx="3238500" cy="2240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52D812-0572-A9C8-650E-3584BAE53167}"/>
              </a:ext>
            </a:extLst>
          </p:cNvPr>
          <p:cNvSpPr txBox="1"/>
          <p:nvPr/>
        </p:nvSpPr>
        <p:spPr>
          <a:xfrm>
            <a:off x="983412" y="2455001"/>
            <a:ext cx="1783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Particle drift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1273FB-8877-62CF-7DBA-291CCA281735}"/>
              </a:ext>
            </a:extLst>
          </p:cNvPr>
          <p:cNvSpPr txBox="1"/>
          <p:nvPr/>
        </p:nvSpPr>
        <p:spPr>
          <a:xfrm>
            <a:off x="-31549" y="2398505"/>
            <a:ext cx="81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4503F9-FDDD-2ED9-2540-E64D21ED0F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92076"/>
            <a:ext cx="3238500" cy="20234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397177-8A19-6908-F483-854E91E92223}"/>
              </a:ext>
            </a:extLst>
          </p:cNvPr>
          <p:cNvSpPr txBox="1"/>
          <p:nvPr/>
        </p:nvSpPr>
        <p:spPr>
          <a:xfrm>
            <a:off x="0" y="4892076"/>
            <a:ext cx="796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D437C1-62B0-5A94-2880-8696EAB86A1C}"/>
              </a:ext>
            </a:extLst>
          </p:cNvPr>
          <p:cNvSpPr txBox="1"/>
          <p:nvPr/>
        </p:nvSpPr>
        <p:spPr>
          <a:xfrm>
            <a:off x="733510" y="4952834"/>
            <a:ext cx="2053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Bulletins Live! Two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1829C2-5148-60EB-E692-8CB4572ACE4F}"/>
              </a:ext>
            </a:extLst>
          </p:cNvPr>
          <p:cNvSpPr txBox="1"/>
          <p:nvPr/>
        </p:nvSpPr>
        <p:spPr>
          <a:xfrm>
            <a:off x="3471765" y="1033217"/>
            <a:ext cx="861773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Runoff: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each pesticide will be assigned a value of potential of product to runoff and damage species or habitat (0-9 points).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Particle Drift: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each pesticide will be given a buffer drift requirement as influenced by application method (ground, airblast, airplane, etc.)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BLT: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Website identifies if your field is in a pesticide use limitation area (PULA).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88B550-DC70-D07E-17D6-B1593745BEE1}"/>
              </a:ext>
            </a:extLst>
          </p:cNvPr>
          <p:cNvSpPr txBox="1"/>
          <p:nvPr/>
        </p:nvSpPr>
        <p:spPr>
          <a:xfrm>
            <a:off x="3238500" y="51740"/>
            <a:ext cx="8953500" cy="6924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Must Understand To Get Started</a:t>
            </a:r>
          </a:p>
        </p:txBody>
      </p:sp>
      <p:sp>
        <p:nvSpPr>
          <p:cNvPr id="16" name="Line 2">
            <a:extLst>
              <a:ext uri="{FF2B5EF4-FFF2-40B4-BE49-F238E27FC236}">
                <a16:creationId xmlns:a16="http://schemas.microsoft.com/office/drawing/2014/main" id="{83E7C7C5-001E-A92A-6F1B-35BFC22E29A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496" y="744237"/>
            <a:ext cx="8953501" cy="0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258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mage preview">
            <a:extLst>
              <a:ext uri="{FF2B5EF4-FFF2-40B4-BE49-F238E27FC236}">
                <a16:creationId xmlns:a16="http://schemas.microsoft.com/office/drawing/2014/main" id="{294D81F9-D0C6-1A83-62C3-B89A8CD4E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18477"/>
            <a:ext cx="4028303" cy="302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328C08-CB6A-4F39-8452-2F3E03D4B140}"/>
              </a:ext>
            </a:extLst>
          </p:cNvPr>
          <p:cNvSpPr txBox="1"/>
          <p:nvPr/>
        </p:nvSpPr>
        <p:spPr>
          <a:xfrm>
            <a:off x="0" y="36577"/>
            <a:ext cx="12192000" cy="677108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 Light" panose="020F0302020204030204" pitchFamily="34" charset="0"/>
              </a:rPr>
              <a:t>It is Very Complicated, Lets Do it Together                </a:t>
            </a:r>
          </a:p>
        </p:txBody>
      </p:sp>
      <p:pic>
        <p:nvPicPr>
          <p:cNvPr id="7" name="Picture 2" descr="D:\Photo's\Equipment\DSC06089.JPG">
            <a:extLst>
              <a:ext uri="{FF2B5EF4-FFF2-40B4-BE49-F238E27FC236}">
                <a16:creationId xmlns:a16="http://schemas.microsoft.com/office/drawing/2014/main" id="{FDE18432-DF9D-5EAE-87A6-9962625277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28303" y="1397096"/>
            <a:ext cx="4239491" cy="2932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A0C439-BBF0-50A9-3E5A-314C3B65B406}"/>
              </a:ext>
            </a:extLst>
          </p:cNvPr>
          <p:cNvSpPr txBox="1"/>
          <p:nvPr/>
        </p:nvSpPr>
        <p:spPr>
          <a:xfrm>
            <a:off x="5175391" y="1426253"/>
            <a:ext cx="2334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Particle drift</a:t>
            </a:r>
          </a:p>
        </p:txBody>
      </p:sp>
      <p:sp>
        <p:nvSpPr>
          <p:cNvPr id="2" name="Line 2">
            <a:extLst>
              <a:ext uri="{FF2B5EF4-FFF2-40B4-BE49-F238E27FC236}">
                <a16:creationId xmlns:a16="http://schemas.microsoft.com/office/drawing/2014/main" id="{2CCBCDDF-5B9F-F31A-EDD2-AF5057ACB0DD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86563"/>
            <a:ext cx="12192000" cy="11657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E792446-2C44-3A3C-C113-D72935006F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7761" y="1078443"/>
            <a:ext cx="3362036" cy="3748724"/>
          </a:xfrm>
          <a:prstGeom prst="rect">
            <a:avLst/>
          </a:prstGeom>
        </p:spPr>
      </p:pic>
      <p:sp>
        <p:nvSpPr>
          <p:cNvPr id="32" name="Line 2">
            <a:extLst>
              <a:ext uri="{FF2B5EF4-FFF2-40B4-BE49-F238E27FC236}">
                <a16:creationId xmlns:a16="http://schemas.microsoft.com/office/drawing/2014/main" id="{AA86C467-4543-48F7-FC9D-DCF559C7F42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2643"/>
            <a:ext cx="12192000" cy="11657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11C166C-8FE5-669A-7211-460B43517B9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494" y="4339704"/>
            <a:ext cx="2941742" cy="235665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B6154FB-7599-17B3-3342-349AFC3197BC}"/>
              </a:ext>
            </a:extLst>
          </p:cNvPr>
          <p:cNvSpPr txBox="1"/>
          <p:nvPr/>
        </p:nvSpPr>
        <p:spPr>
          <a:xfrm>
            <a:off x="1565706" y="6062435"/>
            <a:ext cx="1405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Runoff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1DBCEC6-31D4-5A09-36D0-EC9306E3263E}"/>
              </a:ext>
            </a:extLst>
          </p:cNvPr>
          <p:cNvSpPr/>
          <p:nvPr/>
        </p:nvSpPr>
        <p:spPr>
          <a:xfrm>
            <a:off x="1100923" y="4813311"/>
            <a:ext cx="1725403" cy="40011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707F53-945C-2DFA-E216-6CA5269996D4}"/>
              </a:ext>
            </a:extLst>
          </p:cNvPr>
          <p:cNvSpPr txBox="1"/>
          <p:nvPr/>
        </p:nvSpPr>
        <p:spPr>
          <a:xfrm>
            <a:off x="1256578" y="4791319"/>
            <a:ext cx="2023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0-9 points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9A9E9B8-3D16-27EB-9C1C-3A9D2F997DD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1966" y="4353560"/>
            <a:ext cx="2941742" cy="235665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89A450A-CDDE-5DF0-0B0A-E6BC25EC3207}"/>
              </a:ext>
            </a:extLst>
          </p:cNvPr>
          <p:cNvSpPr txBox="1"/>
          <p:nvPr/>
        </p:nvSpPr>
        <p:spPr>
          <a:xfrm>
            <a:off x="5111198" y="6062435"/>
            <a:ext cx="1687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Drift - ground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81D55BA-5AB4-ACFE-965C-692A37226464}"/>
              </a:ext>
            </a:extLst>
          </p:cNvPr>
          <p:cNvSpPr/>
          <p:nvPr/>
        </p:nvSpPr>
        <p:spPr>
          <a:xfrm>
            <a:off x="4929395" y="4827167"/>
            <a:ext cx="1725403" cy="40011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174858E-6FE6-3E22-8704-5840EFF0F044}"/>
              </a:ext>
            </a:extLst>
          </p:cNvPr>
          <p:cNvSpPr txBox="1"/>
          <p:nvPr/>
        </p:nvSpPr>
        <p:spPr>
          <a:xfrm>
            <a:off x="5085050" y="4805175"/>
            <a:ext cx="2023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0-230 feet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1B4A6F0-A349-A88C-A61D-5B2ECC76B042}"/>
              </a:ext>
            </a:extLst>
          </p:cNvPr>
          <p:cNvSpPr txBox="1"/>
          <p:nvPr/>
        </p:nvSpPr>
        <p:spPr>
          <a:xfrm>
            <a:off x="184726" y="1253782"/>
            <a:ext cx="1071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7030A0"/>
                </a:solidFill>
              </a:rPr>
              <a:t>#1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FDB4A7E-179B-72D0-7CE0-B07B35B5E1BC}"/>
              </a:ext>
            </a:extLst>
          </p:cNvPr>
          <p:cNvSpPr txBox="1"/>
          <p:nvPr/>
        </p:nvSpPr>
        <p:spPr>
          <a:xfrm>
            <a:off x="4556481" y="1267994"/>
            <a:ext cx="1071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7030A0"/>
                </a:solidFill>
              </a:rPr>
              <a:t>#2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4E763AD-9790-8978-F892-DA6CBC8338A7}"/>
              </a:ext>
            </a:extLst>
          </p:cNvPr>
          <p:cNvSpPr txBox="1"/>
          <p:nvPr/>
        </p:nvSpPr>
        <p:spPr>
          <a:xfrm>
            <a:off x="8690419" y="951701"/>
            <a:ext cx="1071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7030A0"/>
                </a:solidFill>
              </a:rPr>
              <a:t>#3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BB527ED-407C-8F8C-6265-A22CC911F49C}"/>
              </a:ext>
            </a:extLst>
          </p:cNvPr>
          <p:cNvSpPr txBox="1"/>
          <p:nvPr/>
        </p:nvSpPr>
        <p:spPr>
          <a:xfrm>
            <a:off x="7768038" y="5022151"/>
            <a:ext cx="44900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Pesticide Use Limitation Area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Arial"/>
              </a:rPr>
              <a:t>*Increase points for runoff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*Increase drift buffers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*Remove tool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42C6F67-D0B5-EDD0-FB4F-A4BE159F1158}"/>
              </a:ext>
            </a:extLst>
          </p:cNvPr>
          <p:cNvSpPr txBox="1"/>
          <p:nvPr/>
        </p:nvSpPr>
        <p:spPr>
          <a:xfrm>
            <a:off x="1443742" y="6485715"/>
            <a:ext cx="1971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each field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5B46C3B-6D04-B3F1-9126-5699351F1F71}"/>
              </a:ext>
            </a:extLst>
          </p:cNvPr>
          <p:cNvSpPr txBox="1"/>
          <p:nvPr/>
        </p:nvSpPr>
        <p:spPr>
          <a:xfrm>
            <a:off x="5357062" y="6452091"/>
            <a:ext cx="1971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each field</a:t>
            </a: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97BE7DD3-951D-5DEA-2421-2906DF0B8F26}"/>
              </a:ext>
            </a:extLst>
          </p:cNvPr>
          <p:cNvSpPr/>
          <p:nvPr/>
        </p:nvSpPr>
        <p:spPr>
          <a:xfrm>
            <a:off x="10499498" y="730024"/>
            <a:ext cx="1662855" cy="142107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AE36A4-E3F3-B9AD-88CA-17676D71CE7F}"/>
              </a:ext>
            </a:extLst>
          </p:cNvPr>
          <p:cNvSpPr txBox="1"/>
          <p:nvPr/>
        </p:nvSpPr>
        <p:spPr>
          <a:xfrm>
            <a:off x="10885632" y="1176013"/>
            <a:ext cx="9242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BLT!</a:t>
            </a:r>
          </a:p>
        </p:txBody>
      </p:sp>
    </p:spTree>
    <p:extLst>
      <p:ext uri="{BB962C8B-B14F-4D97-AF65-F5344CB8AC3E}">
        <p14:creationId xmlns:p14="http://schemas.microsoft.com/office/powerpoint/2010/main" val="25228300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762AEA-2A2B-0490-69FE-3CAD5198F8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9" y="6014173"/>
            <a:ext cx="3592302" cy="67662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DC87A5-6301-3B2A-C94F-3D8728822222}"/>
              </a:ext>
            </a:extLst>
          </p:cNvPr>
          <p:cNvSpPr txBox="1"/>
          <p:nvPr/>
        </p:nvSpPr>
        <p:spPr>
          <a:xfrm>
            <a:off x="0" y="27432"/>
            <a:ext cx="12192000" cy="677108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Liberty Ultra Label - ESA Restrictions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A48446-3BAD-AF18-836F-A8B8D5F88913}"/>
              </a:ext>
            </a:extLst>
          </p:cNvPr>
          <p:cNvGrpSpPr/>
          <p:nvPr/>
        </p:nvGrpSpPr>
        <p:grpSpPr>
          <a:xfrm>
            <a:off x="703926" y="685661"/>
            <a:ext cx="2452741" cy="2401607"/>
            <a:chOff x="5518768" y="4454444"/>
            <a:chExt cx="2184849" cy="214865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40CD5B4-44F8-B067-0D9D-2381C5B07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18768" y="4454444"/>
              <a:ext cx="2184849" cy="214865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B30413D-6DD7-8948-0EDC-CB933A8BFCB8}"/>
                </a:ext>
              </a:extLst>
            </p:cNvPr>
            <p:cNvSpPr txBox="1"/>
            <p:nvPr/>
          </p:nvSpPr>
          <p:spPr>
            <a:xfrm>
              <a:off x="6146944" y="5988105"/>
              <a:ext cx="10438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Runoff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57A1D2C-8ECA-540A-0383-C4D75237149A}"/>
                </a:ext>
              </a:extLst>
            </p:cNvPr>
            <p:cNvSpPr/>
            <p:nvPr/>
          </p:nvSpPr>
          <p:spPr>
            <a:xfrm>
              <a:off x="5996199" y="4928051"/>
              <a:ext cx="1193574" cy="283408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C7BA758-480B-F229-70C3-C5BB42A181FE}"/>
                </a:ext>
              </a:extLst>
            </p:cNvPr>
            <p:cNvSpPr txBox="1"/>
            <p:nvPr/>
          </p:nvSpPr>
          <p:spPr>
            <a:xfrm>
              <a:off x="6005332" y="4831228"/>
              <a:ext cx="132709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points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8842C68-7629-3B96-FC11-87EC36B363F9}"/>
              </a:ext>
            </a:extLst>
          </p:cNvPr>
          <p:cNvGrpSpPr/>
          <p:nvPr/>
        </p:nvGrpSpPr>
        <p:grpSpPr>
          <a:xfrm>
            <a:off x="703926" y="3190876"/>
            <a:ext cx="2452741" cy="2358568"/>
            <a:chOff x="8196910" y="4454443"/>
            <a:chExt cx="2288842" cy="214865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F8D247E-16C5-17F0-D8BE-0E0FE9D8E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96910" y="4454443"/>
              <a:ext cx="2184849" cy="214865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5EEC8FC-0CEB-9D78-AA21-3A842E1B0AAB}"/>
                </a:ext>
              </a:extLst>
            </p:cNvPr>
            <p:cNvSpPr txBox="1"/>
            <p:nvPr/>
          </p:nvSpPr>
          <p:spPr>
            <a:xfrm>
              <a:off x="8773963" y="5988104"/>
              <a:ext cx="17117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Drift grd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5F91CB3-C4A3-A08A-82CC-3180C86AF01E}"/>
                </a:ext>
              </a:extLst>
            </p:cNvPr>
            <p:cNvSpPr/>
            <p:nvPr/>
          </p:nvSpPr>
          <p:spPr>
            <a:xfrm>
              <a:off x="8684455" y="4933169"/>
              <a:ext cx="1193574" cy="283408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0C34E6-404E-955A-509D-C48A25FED9C6}"/>
                </a:ext>
              </a:extLst>
            </p:cNvPr>
            <p:cNvSpPr txBox="1"/>
            <p:nvPr/>
          </p:nvSpPr>
          <p:spPr>
            <a:xfrm>
              <a:off x="8966311" y="4828066"/>
              <a:ext cx="132709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ft</a:t>
              </a:r>
            </a:p>
          </p:txBody>
        </p:sp>
      </p:grpSp>
      <p:sp>
        <p:nvSpPr>
          <p:cNvPr id="4" name="Line 2">
            <a:extLst>
              <a:ext uri="{FF2B5EF4-FFF2-40B4-BE49-F238E27FC236}">
                <a16:creationId xmlns:a16="http://schemas.microsoft.com/office/drawing/2014/main" id="{EE88F743-010A-05E7-5D20-3219E395191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81791"/>
            <a:ext cx="12192000" cy="11657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8C4E6E-7B91-41E1-D00A-ED3EB1C397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4373" y="1038757"/>
            <a:ext cx="5454774" cy="4896996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3B583B0D-9675-1CE0-0491-081981FC1927}"/>
              </a:ext>
            </a:extLst>
          </p:cNvPr>
          <p:cNvSpPr/>
          <p:nvPr/>
        </p:nvSpPr>
        <p:spPr>
          <a:xfrm rot="9506809">
            <a:off x="5835952" y="2457957"/>
            <a:ext cx="1108609" cy="33104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105726C9-03F8-1A89-C155-DA1440812A60}"/>
              </a:ext>
            </a:extLst>
          </p:cNvPr>
          <p:cNvSpPr/>
          <p:nvPr/>
        </p:nvSpPr>
        <p:spPr>
          <a:xfrm>
            <a:off x="4064319" y="4267415"/>
            <a:ext cx="1944563" cy="155827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F01CBF-AF51-EE2F-8BA8-D048926A9E2F}"/>
              </a:ext>
            </a:extLst>
          </p:cNvPr>
          <p:cNvSpPr txBox="1"/>
          <p:nvPr/>
        </p:nvSpPr>
        <p:spPr>
          <a:xfrm>
            <a:off x="4733042" y="4874366"/>
            <a:ext cx="108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15274A-DC4E-D136-0BF6-9C38162A21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7029" y="1919665"/>
            <a:ext cx="2733098" cy="29547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9E68B64-CD84-0790-36E1-EF9B4593CB6B}"/>
              </a:ext>
            </a:extLst>
          </p:cNvPr>
          <p:cNvSpPr txBox="1"/>
          <p:nvPr/>
        </p:nvSpPr>
        <p:spPr>
          <a:xfrm>
            <a:off x="6899563" y="2032000"/>
            <a:ext cx="2159583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avoidance area</a:t>
            </a:r>
          </a:p>
        </p:txBody>
      </p:sp>
    </p:spTree>
    <p:extLst>
      <p:ext uri="{BB962C8B-B14F-4D97-AF65-F5344CB8AC3E}">
        <p14:creationId xmlns:p14="http://schemas.microsoft.com/office/powerpoint/2010/main" val="1835785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mage preview">
            <a:extLst>
              <a:ext uri="{FF2B5EF4-FFF2-40B4-BE49-F238E27FC236}">
                <a16:creationId xmlns:a16="http://schemas.microsoft.com/office/drawing/2014/main" id="{294D81F9-D0C6-1A83-62C3-B89A8CD4E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736331"/>
            <a:ext cx="3896464" cy="292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328C08-CB6A-4F39-8452-2F3E03D4B140}"/>
              </a:ext>
            </a:extLst>
          </p:cNvPr>
          <p:cNvSpPr txBox="1"/>
          <p:nvPr/>
        </p:nvSpPr>
        <p:spPr>
          <a:xfrm>
            <a:off x="0" y="41274"/>
            <a:ext cx="12192000" cy="646331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 Light" panose="020F0302020204030204" pitchFamily="34" charset="0"/>
              </a:rPr>
              <a:t>Extension Approach To Overcome Herbicide Strategy!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3F8525-5E4F-60FF-4A45-9D65ADAAD45B}"/>
              </a:ext>
            </a:extLst>
          </p:cNvPr>
          <p:cNvSpPr txBox="1"/>
          <p:nvPr/>
        </p:nvSpPr>
        <p:spPr>
          <a:xfrm>
            <a:off x="4244381" y="1320015"/>
            <a:ext cx="774490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Objective 1: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Get you to 9 points for all fields to avoid runoff mitigations.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Objective 2: 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you make sure you can take 230 buffer down to near 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 3: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 help us understand any barriers to meet these objectives.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Line 2">
            <a:extLst>
              <a:ext uri="{FF2B5EF4-FFF2-40B4-BE49-F238E27FC236}">
                <a16:creationId xmlns:a16="http://schemas.microsoft.com/office/drawing/2014/main" id="{25399A84-E380-9067-835E-8C4ECA62918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88625"/>
            <a:ext cx="12192000" cy="11657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63C88D-D923-3242-D5F9-DBCD147C447D}"/>
              </a:ext>
            </a:extLst>
          </p:cNvPr>
          <p:cNvSpPr txBox="1"/>
          <p:nvPr/>
        </p:nvSpPr>
        <p:spPr>
          <a:xfrm>
            <a:off x="202716" y="796714"/>
            <a:ext cx="1071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7030A0"/>
                </a:solidFill>
              </a:rPr>
              <a:t>#1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309312-3875-AEFC-205C-A30D897747C4}"/>
              </a:ext>
            </a:extLst>
          </p:cNvPr>
          <p:cNvSpPr txBox="1"/>
          <p:nvPr/>
        </p:nvSpPr>
        <p:spPr>
          <a:xfrm>
            <a:off x="4163832" y="5690782"/>
            <a:ext cx="75802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Keep in mind, we are hopeful most products require 6 points or less but there will be important exceptions!</a:t>
            </a:r>
          </a:p>
        </p:txBody>
      </p:sp>
      <p:pic>
        <p:nvPicPr>
          <p:cNvPr id="6" name="Picture 2" descr="D:\Photo's\Equipment\DSC06089.JPG">
            <a:extLst>
              <a:ext uri="{FF2B5EF4-FFF2-40B4-BE49-F238E27FC236}">
                <a16:creationId xmlns:a16="http://schemas.microsoft.com/office/drawing/2014/main" id="{B1A2EC1C-3AFA-9BE7-5EF7-5AE464BAA6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073368"/>
            <a:ext cx="3864335" cy="2673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0196D3-1AC0-EDEA-5E0D-19557E3599B2}"/>
              </a:ext>
            </a:extLst>
          </p:cNvPr>
          <p:cNvSpPr txBox="1"/>
          <p:nvPr/>
        </p:nvSpPr>
        <p:spPr>
          <a:xfrm>
            <a:off x="632340" y="4231678"/>
            <a:ext cx="2334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Particle drift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17A3E8-AF17-D344-9D8D-0D09A6094679}"/>
              </a:ext>
            </a:extLst>
          </p:cNvPr>
          <p:cNvSpPr txBox="1"/>
          <p:nvPr/>
        </p:nvSpPr>
        <p:spPr>
          <a:xfrm>
            <a:off x="127875" y="4030571"/>
            <a:ext cx="1071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7030A0"/>
                </a:solidFill>
              </a:rPr>
              <a:t>#2</a:t>
            </a:r>
          </a:p>
        </p:txBody>
      </p:sp>
    </p:spTree>
    <p:extLst>
      <p:ext uri="{BB962C8B-B14F-4D97-AF65-F5344CB8AC3E}">
        <p14:creationId xmlns:p14="http://schemas.microsoft.com/office/powerpoint/2010/main" val="1962136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0DB7B55-C3C6-8940-2581-E89FAADD77CC}"/>
              </a:ext>
            </a:extLst>
          </p:cNvPr>
          <p:cNvSpPr txBox="1"/>
          <p:nvPr/>
        </p:nvSpPr>
        <p:spPr>
          <a:xfrm>
            <a:off x="0" y="27432"/>
            <a:ext cx="12192000" cy="630942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Information Available To Help = EPA Resource Toolbox?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0403B3-385A-6084-C30B-B7DEC4370611}"/>
              </a:ext>
            </a:extLst>
          </p:cNvPr>
          <p:cNvSpPr txBox="1"/>
          <p:nvPr/>
        </p:nvSpPr>
        <p:spPr>
          <a:xfrm>
            <a:off x="80523" y="1559788"/>
            <a:ext cx="5399413" cy="3890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Mitigation Menu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Mitigation Calculator Guide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Calculator is Key</a:t>
            </a:r>
          </a:p>
          <a:p>
            <a:pPr marL="9144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Advisor……KEY</a:t>
            </a:r>
          </a:p>
          <a:p>
            <a:pPr marL="9144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Farmer…not so much</a:t>
            </a:r>
          </a:p>
          <a:p>
            <a:pPr marL="9144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5FF961-F145-A3CC-9487-62DE4B5EE335}"/>
              </a:ext>
            </a:extLst>
          </p:cNvPr>
          <p:cNvSpPr txBox="1"/>
          <p:nvPr/>
        </p:nvSpPr>
        <p:spPr>
          <a:xfrm>
            <a:off x="132396" y="5968521"/>
            <a:ext cx="11830555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  <a:hlinkClick r:id="rId3" tooltip="https://www.epa.gov/pesticides/mitigation-men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https://www.epa.gov/pesticides/mitigation-menu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https://www.epa.gov/endangered-species/pesticides-and-endangered-species-educational-resources-toolbox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D79964-58F6-2E5A-84A4-6AF2296C0202}"/>
              </a:ext>
            </a:extLst>
          </p:cNvPr>
          <p:cNvSpPr/>
          <p:nvPr/>
        </p:nvSpPr>
        <p:spPr>
          <a:xfrm flipH="1">
            <a:off x="5312664" y="699917"/>
            <a:ext cx="80806" cy="51894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Line 2">
            <a:extLst>
              <a:ext uri="{FF2B5EF4-FFF2-40B4-BE49-F238E27FC236}">
                <a16:creationId xmlns:a16="http://schemas.microsoft.com/office/drawing/2014/main" id="{9F9B7C30-91DD-2BAA-4516-8D1522C92C5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63503"/>
            <a:ext cx="12192000" cy="11657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4AE6C8-B410-39B8-2558-282D835F99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7673" y="806748"/>
            <a:ext cx="5277821" cy="51419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E62629-2314-A0AE-FB27-CB90AC0E724D}"/>
              </a:ext>
            </a:extLst>
          </p:cNvPr>
          <p:cNvSpPr txBox="1"/>
          <p:nvPr/>
        </p:nvSpPr>
        <p:spPr>
          <a:xfrm>
            <a:off x="5648961" y="2763520"/>
            <a:ext cx="6462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EPA’s RUNOFF POINTS CALCULATOR</a:t>
            </a:r>
          </a:p>
        </p:txBody>
      </p:sp>
    </p:spTree>
    <p:extLst>
      <p:ext uri="{BB962C8B-B14F-4D97-AF65-F5344CB8AC3E}">
        <p14:creationId xmlns:p14="http://schemas.microsoft.com/office/powerpoint/2010/main" val="25469199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EA29E9D-95A7-BAB5-7C49-F885F5C74F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8584969"/>
              </p:ext>
            </p:extLst>
          </p:nvPr>
        </p:nvGraphicFramePr>
        <p:xfrm>
          <a:off x="278296" y="710693"/>
          <a:ext cx="11632758" cy="5918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29895">
                  <a:extLst>
                    <a:ext uri="{9D8B030D-6E8A-4147-A177-3AD203B41FA5}">
                      <a16:colId xmlns:a16="http://schemas.microsoft.com/office/drawing/2014/main" val="3151461570"/>
                    </a:ext>
                  </a:extLst>
                </a:gridCol>
                <a:gridCol w="1602863">
                  <a:extLst>
                    <a:ext uri="{9D8B030D-6E8A-4147-A177-3AD203B41FA5}">
                      <a16:colId xmlns:a16="http://schemas.microsoft.com/office/drawing/2014/main" val="163848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Points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213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 relief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953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Field with </a:t>
                      </a:r>
                      <a:r>
                        <a:rPr lang="en-US" sz="28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3% slope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746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Sand, loamy sand or sandy loam (no hard pan)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766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3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Cover crops (no tillage)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542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Strip-till production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259617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Non-irrigated lands</a:t>
                      </a:r>
                      <a:endParaRPr lang="en-US" sz="2800" b="1" strike="sngStrike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7419747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Incorporation (center pivot activation)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039249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Grass waterway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939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Terraces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2741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Field 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border 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vegetation (20 ft = 1 pt, etc…)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9443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 tracking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93367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7F91E45-08A1-6C5B-505C-0E6117FA50B5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Agronomic Crop in Georgia</a:t>
            </a:r>
          </a:p>
        </p:txBody>
      </p:sp>
    </p:spTree>
    <p:extLst>
      <p:ext uri="{BB962C8B-B14F-4D97-AF65-F5344CB8AC3E}">
        <p14:creationId xmlns:p14="http://schemas.microsoft.com/office/powerpoint/2010/main" val="2610441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8FEF8-1E94-3BF8-E80E-6DBD6A65D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5F5F13-8904-B5C3-A82C-B6988DCE5073}"/>
              </a:ext>
            </a:extLst>
          </p:cNvPr>
          <p:cNvSpPr txBox="1"/>
          <p:nvPr/>
        </p:nvSpPr>
        <p:spPr>
          <a:xfrm>
            <a:off x="0" y="23854"/>
            <a:ext cx="12192000" cy="6924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Diuron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C51A88-A8D9-66B7-60D8-1A64518535B4}"/>
              </a:ext>
            </a:extLst>
          </p:cNvPr>
          <p:cNvSpPr txBox="1"/>
          <p:nvPr/>
        </p:nvSpPr>
        <p:spPr>
          <a:xfrm>
            <a:off x="200051" y="1216188"/>
            <a:ext cx="3982482" cy="38472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Diuron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2025/2026 availability good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EPA/manufacturers working through risk assessment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56478F04-429F-34A4-8502-10D3F27F3BA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00079"/>
            <a:ext cx="12192000" cy="11657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B8F549-631B-59AB-06D3-D1732A652F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274" y="1464447"/>
            <a:ext cx="6435050" cy="482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023938"/>
      </p:ext>
    </p:extLst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4EF80-644D-201B-DD03-2181FEFCE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2E3A1D4-AAE7-BC07-6EF9-84119B20CB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0180819"/>
              </p:ext>
            </p:extLst>
          </p:nvPr>
        </p:nvGraphicFramePr>
        <p:xfrm>
          <a:off x="369115" y="710693"/>
          <a:ext cx="11327254" cy="459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66486">
                  <a:extLst>
                    <a:ext uri="{9D8B030D-6E8A-4147-A177-3AD203B41FA5}">
                      <a16:colId xmlns:a16="http://schemas.microsoft.com/office/drawing/2014/main" val="3151461570"/>
                    </a:ext>
                  </a:extLst>
                </a:gridCol>
                <a:gridCol w="1560768">
                  <a:extLst>
                    <a:ext uri="{9D8B030D-6E8A-4147-A177-3AD203B41FA5}">
                      <a16:colId xmlns:a16="http://schemas.microsoft.com/office/drawing/2014/main" val="163848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Points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213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 relief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953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746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766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2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542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259617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strike="sngStrike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7419747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039249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939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274165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1C23998-A589-A30E-5881-E1EA335615B4}"/>
              </a:ext>
            </a:extLst>
          </p:cNvPr>
          <p:cNvSpPr txBox="1"/>
          <p:nvPr/>
        </p:nvSpPr>
        <p:spPr>
          <a:xfrm>
            <a:off x="0" y="0"/>
            <a:ext cx="12192000" cy="677108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Agronomic Crop in Georgia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B620A7-CE84-6E85-CC4C-3E63AA429A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7339" y="2159728"/>
            <a:ext cx="7089030" cy="398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9889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A7C5D-D9BC-1CD0-7F9B-2966595E7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1D3593F-9CED-A804-3431-BE7D589118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5122944"/>
              </p:ext>
            </p:extLst>
          </p:nvPr>
        </p:nvGraphicFramePr>
        <p:xfrm>
          <a:off x="369115" y="710693"/>
          <a:ext cx="11327254" cy="459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66486">
                  <a:extLst>
                    <a:ext uri="{9D8B030D-6E8A-4147-A177-3AD203B41FA5}">
                      <a16:colId xmlns:a16="http://schemas.microsoft.com/office/drawing/2014/main" val="3151461570"/>
                    </a:ext>
                  </a:extLst>
                </a:gridCol>
                <a:gridCol w="1560768">
                  <a:extLst>
                    <a:ext uri="{9D8B030D-6E8A-4147-A177-3AD203B41FA5}">
                      <a16:colId xmlns:a16="http://schemas.microsoft.com/office/drawing/2014/main" val="163848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Points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213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 relief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953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Field with </a:t>
                      </a:r>
                      <a:r>
                        <a:rPr lang="en-US" sz="28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3% slope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746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766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2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542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259617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strike="sngStrike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7419747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039249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939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274165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23461C7-B00F-15AE-A13A-CBCE5074FB34}"/>
              </a:ext>
            </a:extLst>
          </p:cNvPr>
          <p:cNvSpPr txBox="1"/>
          <p:nvPr/>
        </p:nvSpPr>
        <p:spPr>
          <a:xfrm>
            <a:off x="0" y="0"/>
            <a:ext cx="12192000" cy="677108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Agronomic Crop in Georgia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C18D68-C7DA-B089-5FB1-58832B2F00FF}"/>
              </a:ext>
            </a:extLst>
          </p:cNvPr>
          <p:cNvSpPr txBox="1"/>
          <p:nvPr/>
        </p:nvSpPr>
        <p:spPr>
          <a:xfrm>
            <a:off x="3808675" y="2122999"/>
            <a:ext cx="5557257" cy="2862322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u="sng" dirty="0">
                <a:solidFill>
                  <a:schemeClr val="bg1"/>
                </a:solidFill>
              </a:rPr>
              <a:t>Field Slope &lt; 3%</a:t>
            </a:r>
          </a:p>
          <a:p>
            <a:endParaRPr lang="en-US" sz="3000" b="1" dirty="0">
              <a:solidFill>
                <a:schemeClr val="bg1"/>
              </a:solidFill>
            </a:endParaRPr>
          </a:p>
          <a:p>
            <a:r>
              <a:rPr lang="en-US" sz="3000" b="1" dirty="0">
                <a:solidFill>
                  <a:schemeClr val="bg1"/>
                </a:solidFill>
              </a:rPr>
              <a:t>Land leveling, laser leveling, land smoothing are approved</a:t>
            </a:r>
          </a:p>
          <a:p>
            <a:endParaRPr lang="en-US" sz="3000" b="1" dirty="0">
              <a:solidFill>
                <a:schemeClr val="bg1"/>
              </a:solidFill>
            </a:endParaRPr>
          </a:p>
          <a:p>
            <a:r>
              <a:rPr lang="en-US" sz="3000" b="1" dirty="0">
                <a:solidFill>
                  <a:srgbClr val="FFFF00"/>
                </a:solidFill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7725302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CEE84-A8CA-F9BF-2C2C-6D6509F87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5D35365-7F4F-4176-3482-5CEF4D28DB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3337014"/>
              </p:ext>
            </p:extLst>
          </p:nvPr>
        </p:nvGraphicFramePr>
        <p:xfrm>
          <a:off x="369115" y="710693"/>
          <a:ext cx="11327254" cy="459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66486">
                  <a:extLst>
                    <a:ext uri="{9D8B030D-6E8A-4147-A177-3AD203B41FA5}">
                      <a16:colId xmlns:a16="http://schemas.microsoft.com/office/drawing/2014/main" val="3151461570"/>
                    </a:ext>
                  </a:extLst>
                </a:gridCol>
                <a:gridCol w="1560768">
                  <a:extLst>
                    <a:ext uri="{9D8B030D-6E8A-4147-A177-3AD203B41FA5}">
                      <a16:colId xmlns:a16="http://schemas.microsoft.com/office/drawing/2014/main" val="163848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Points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213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 relief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953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Field with </a:t>
                      </a:r>
                      <a:r>
                        <a:rPr lang="en-US" sz="28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3% slope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746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Sand, loamy sand or sandy loam (no hard pan)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766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2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542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259617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strike="sngStrike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7419747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039249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939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274165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A43DC3F-CB1B-0526-544B-87DE0ACA107B}"/>
              </a:ext>
            </a:extLst>
          </p:cNvPr>
          <p:cNvSpPr txBox="1"/>
          <p:nvPr/>
        </p:nvSpPr>
        <p:spPr>
          <a:xfrm>
            <a:off x="0" y="0"/>
            <a:ext cx="12192000" cy="677108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Agronomic Crop in Georgia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8A2579-D8A9-F5B4-6B17-B73097929FE3}"/>
              </a:ext>
            </a:extLst>
          </p:cNvPr>
          <p:cNvSpPr txBox="1"/>
          <p:nvPr/>
        </p:nvSpPr>
        <p:spPr>
          <a:xfrm>
            <a:off x="1924216" y="2679590"/>
            <a:ext cx="9629029" cy="2862322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u="sng" dirty="0">
                <a:solidFill>
                  <a:schemeClr val="bg1"/>
                </a:solidFill>
              </a:rPr>
              <a:t>Predominately Sandy Soil</a:t>
            </a:r>
          </a:p>
          <a:p>
            <a:endParaRPr lang="en-US" sz="3000" b="1" dirty="0">
              <a:solidFill>
                <a:schemeClr val="bg1"/>
              </a:solidFill>
            </a:endParaRPr>
          </a:p>
          <a:p>
            <a:r>
              <a:rPr lang="en-US" sz="3000" b="1" dirty="0">
                <a:solidFill>
                  <a:schemeClr val="bg1"/>
                </a:solidFill>
              </a:rPr>
              <a:t>50% sand, loamy sand, or sandy loam without restrictive layer that impedes movement of water into the soil</a:t>
            </a:r>
          </a:p>
          <a:p>
            <a:endParaRPr lang="en-US" sz="3000" b="1" dirty="0">
              <a:solidFill>
                <a:schemeClr val="bg1"/>
              </a:solidFill>
            </a:endParaRPr>
          </a:p>
          <a:p>
            <a:r>
              <a:rPr lang="en-US" sz="3000" b="1" dirty="0">
                <a:solidFill>
                  <a:srgbClr val="FFFF00"/>
                </a:solidFill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19703983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CE880-1F84-B1CF-1655-A166290E4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A536AD3-176E-D9A2-84E9-A79B7F6D34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9915349"/>
              </p:ext>
            </p:extLst>
          </p:nvPr>
        </p:nvGraphicFramePr>
        <p:xfrm>
          <a:off x="369115" y="710693"/>
          <a:ext cx="11327254" cy="459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66486">
                  <a:extLst>
                    <a:ext uri="{9D8B030D-6E8A-4147-A177-3AD203B41FA5}">
                      <a16:colId xmlns:a16="http://schemas.microsoft.com/office/drawing/2014/main" val="3151461570"/>
                    </a:ext>
                  </a:extLst>
                </a:gridCol>
                <a:gridCol w="1560768">
                  <a:extLst>
                    <a:ext uri="{9D8B030D-6E8A-4147-A177-3AD203B41FA5}">
                      <a16:colId xmlns:a16="http://schemas.microsoft.com/office/drawing/2014/main" val="163848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Points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213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 relief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953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Field with </a:t>
                      </a:r>
                      <a:r>
                        <a:rPr lang="en-US" sz="28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3% slope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746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Sand, loamy sand or sandy loam (no hard pan)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766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2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Cover crops (no tillage)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542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259617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strike="sngStrike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7419747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039249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939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274165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54CE596-A213-C720-82B9-7E8C013CCBEA}"/>
              </a:ext>
            </a:extLst>
          </p:cNvPr>
          <p:cNvSpPr txBox="1"/>
          <p:nvPr/>
        </p:nvSpPr>
        <p:spPr>
          <a:xfrm>
            <a:off x="0" y="0"/>
            <a:ext cx="12192000" cy="677108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Agronomic Crop in Georgia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CCA756-F3B0-220A-5F54-C785D10426B9}"/>
              </a:ext>
            </a:extLst>
          </p:cNvPr>
          <p:cNvSpPr txBox="1"/>
          <p:nvPr/>
        </p:nvSpPr>
        <p:spPr>
          <a:xfrm>
            <a:off x="238539" y="3201321"/>
            <a:ext cx="11457830" cy="3370153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Cover Crop Options – Points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Tilled cover: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terminated using tillage.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POINTS =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Short duration cover: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planted in fall but no active growth in spring or planted in spring.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POINTS =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Long duration cover: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planted in fall growing into spring, vegetation on field year around.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POINTS = 3</a:t>
            </a:r>
          </a:p>
        </p:txBody>
      </p:sp>
    </p:spTree>
    <p:extLst>
      <p:ext uri="{BB962C8B-B14F-4D97-AF65-F5344CB8AC3E}">
        <p14:creationId xmlns:p14="http://schemas.microsoft.com/office/powerpoint/2010/main" val="21892684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6AFDD-5C3F-E0B1-84E6-AEC3D7842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6CCAB1C-FDD1-C1E3-C33F-50075C6B87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5733020"/>
              </p:ext>
            </p:extLst>
          </p:nvPr>
        </p:nvGraphicFramePr>
        <p:xfrm>
          <a:off x="369115" y="710693"/>
          <a:ext cx="11327254" cy="459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66486">
                  <a:extLst>
                    <a:ext uri="{9D8B030D-6E8A-4147-A177-3AD203B41FA5}">
                      <a16:colId xmlns:a16="http://schemas.microsoft.com/office/drawing/2014/main" val="3151461570"/>
                    </a:ext>
                  </a:extLst>
                </a:gridCol>
                <a:gridCol w="1560768">
                  <a:extLst>
                    <a:ext uri="{9D8B030D-6E8A-4147-A177-3AD203B41FA5}">
                      <a16:colId xmlns:a16="http://schemas.microsoft.com/office/drawing/2014/main" val="163848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Points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213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 relief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953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Field with </a:t>
                      </a:r>
                      <a:r>
                        <a:rPr lang="en-US" sz="28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3% slope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746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Sand, loamy sand or sandy loam (no hard pan)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766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2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Cover crops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542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Strip-till production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259617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strike="sngStrike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7419747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039249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939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274165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7C7E447-0D35-9F2D-4483-A828152649BF}"/>
              </a:ext>
            </a:extLst>
          </p:cNvPr>
          <p:cNvSpPr txBox="1"/>
          <p:nvPr/>
        </p:nvSpPr>
        <p:spPr>
          <a:xfrm>
            <a:off x="0" y="0"/>
            <a:ext cx="12192000" cy="677108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Agronomic Crop in Georgia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45EC9F-985F-5724-F40F-3CD0E5A93195}"/>
              </a:ext>
            </a:extLst>
          </p:cNvPr>
          <p:cNvSpPr txBox="1"/>
          <p:nvPr/>
        </p:nvSpPr>
        <p:spPr>
          <a:xfrm>
            <a:off x="100716" y="3519071"/>
            <a:ext cx="11990567" cy="3293209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Strip-till, Mulch Till, No Till: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Must have 30% residue on surface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Strip Till:</a:t>
            </a:r>
            <a:r>
              <a:rPr lang="en-US" sz="27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Soil undisturbed except for strips up to 1/3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the row width. Disc openers, coulters, row cleaners, in-row chisel can be used; cultivation emergency weed control.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POINTS =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Mulch Till:</a:t>
            </a:r>
            <a:r>
              <a:rPr kumimoji="0" lang="en-US" sz="27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7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100% of soil surface disturbed but uniform layer or residue.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POINTS =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No Till:</a:t>
            </a:r>
            <a:r>
              <a:rPr kumimoji="0" lang="en-US" sz="27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Disc openers, coulters, and row cleaners but no tillage.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POINTS = 3</a:t>
            </a:r>
          </a:p>
        </p:txBody>
      </p:sp>
    </p:spTree>
    <p:extLst>
      <p:ext uri="{BB962C8B-B14F-4D97-AF65-F5344CB8AC3E}">
        <p14:creationId xmlns:p14="http://schemas.microsoft.com/office/powerpoint/2010/main" val="228713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59D8A-6A17-02C6-92BA-43BFE5B3A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5B5DFC6-427C-C8C5-ECF5-9C2144C9B7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9889913"/>
              </p:ext>
            </p:extLst>
          </p:nvPr>
        </p:nvGraphicFramePr>
        <p:xfrm>
          <a:off x="369115" y="710693"/>
          <a:ext cx="11327254" cy="459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66486">
                  <a:extLst>
                    <a:ext uri="{9D8B030D-6E8A-4147-A177-3AD203B41FA5}">
                      <a16:colId xmlns:a16="http://schemas.microsoft.com/office/drawing/2014/main" val="3151461570"/>
                    </a:ext>
                  </a:extLst>
                </a:gridCol>
                <a:gridCol w="1560768">
                  <a:extLst>
                    <a:ext uri="{9D8B030D-6E8A-4147-A177-3AD203B41FA5}">
                      <a16:colId xmlns:a16="http://schemas.microsoft.com/office/drawing/2014/main" val="163848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Points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213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 relief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953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Field with </a:t>
                      </a:r>
                      <a:r>
                        <a:rPr lang="en-US" sz="28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3% slope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746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Sand, loamy sand or sandy loam (no hard pan)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766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2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Cover crops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542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Strip-till production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259617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Non-irrigated lands</a:t>
                      </a:r>
                      <a:endParaRPr lang="en-US" sz="2800" b="1" strike="sngStrike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7419747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Incorporation (center pivot or tillage)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039249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939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274165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2468D1F-5E1C-BCE3-F166-91E515AB55CE}"/>
              </a:ext>
            </a:extLst>
          </p:cNvPr>
          <p:cNvSpPr txBox="1"/>
          <p:nvPr/>
        </p:nvSpPr>
        <p:spPr>
          <a:xfrm>
            <a:off x="0" y="0"/>
            <a:ext cx="12192000" cy="677108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Agronomic Crop in Georgia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E6D619-74A5-2FFA-93DF-FC27E33FC714}"/>
              </a:ext>
            </a:extLst>
          </p:cNvPr>
          <p:cNvSpPr txBox="1"/>
          <p:nvPr/>
        </p:nvSpPr>
        <p:spPr>
          <a:xfrm>
            <a:off x="160000" y="4477380"/>
            <a:ext cx="11872000" cy="2231380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Non-Irrigated Lands and Incorporation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Non-Irrigated Lands:</a:t>
            </a:r>
            <a:r>
              <a:rPr lang="en-US" sz="27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must not be irrigation on the land during year.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POINTS =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Incorporation:</a:t>
            </a:r>
            <a:r>
              <a:rPr kumimoji="0" lang="en-US" sz="27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7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For products not requiring incorporation, irrigation within 24 </a:t>
            </a:r>
            <a:r>
              <a:rPr kumimoji="0" lang="en-US" sz="2700" b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hrs</a:t>
            </a:r>
            <a:r>
              <a:rPr kumimoji="0" lang="en-US" sz="27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or tillage moving herbicide to depth of 1” before first runoff.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POINTS = 1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4152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EDEC6-2B57-7009-7B8E-2AE8B65AB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DC8426E-C919-EDA5-5E15-3A27E97DC8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1922321"/>
              </p:ext>
            </p:extLst>
          </p:nvPr>
        </p:nvGraphicFramePr>
        <p:xfrm>
          <a:off x="278296" y="710693"/>
          <a:ext cx="11632758" cy="5918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29895">
                  <a:extLst>
                    <a:ext uri="{9D8B030D-6E8A-4147-A177-3AD203B41FA5}">
                      <a16:colId xmlns:a16="http://schemas.microsoft.com/office/drawing/2014/main" val="3151461570"/>
                    </a:ext>
                  </a:extLst>
                </a:gridCol>
                <a:gridCol w="1602863">
                  <a:extLst>
                    <a:ext uri="{9D8B030D-6E8A-4147-A177-3AD203B41FA5}">
                      <a16:colId xmlns:a16="http://schemas.microsoft.com/office/drawing/2014/main" val="163848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Points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213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 relief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953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Field with </a:t>
                      </a:r>
                      <a:r>
                        <a:rPr lang="en-US" sz="28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3% slope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746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Sand, loamy sand or sandy loam (no hard pan)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766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3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Cover crops (no tillage)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542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Strip-till production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259617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Non-irrigated lands</a:t>
                      </a:r>
                      <a:endParaRPr lang="en-US" sz="2800" b="1" strike="sngStrike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7419747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Incorporation (center pivot activation)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039249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Grass waterway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939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Terrace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2741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9443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93367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67A942D-BDCB-5802-FC95-E8137338D4CE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Agronomic Crop in Georgia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630612-928F-44F6-A6CD-003D80110BC0}"/>
              </a:ext>
            </a:extLst>
          </p:cNvPr>
          <p:cNvSpPr txBox="1"/>
          <p:nvPr/>
        </p:nvSpPr>
        <p:spPr>
          <a:xfrm>
            <a:off x="278296" y="1291634"/>
            <a:ext cx="10026594" cy="3247043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Grass Waterway &amp; Terraces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700" b="1" i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Waterway: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Downslope of application area; regularly</a:t>
            </a:r>
            <a:r>
              <a:rPr lang="en-US" sz="27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maintained, vegetative cover, and outlet stability; inspected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regularly; n</a:t>
            </a:r>
            <a:r>
              <a:rPr lang="en-US" sz="27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width defined.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 Points</a:t>
            </a:r>
            <a:endParaRPr lang="en-US" sz="27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700" b="1" i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Terraces: </a:t>
            </a:r>
            <a:r>
              <a:rPr lang="en-US" sz="27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Stair-stepping technique creating a flat crop areas having a 3% slope or less.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 Points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0576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3873D-8547-761E-A3FC-3667CDFDF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A0CAE98-94B6-8C2E-F10B-56E7AAC2D1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8555300"/>
              </p:ext>
            </p:extLst>
          </p:nvPr>
        </p:nvGraphicFramePr>
        <p:xfrm>
          <a:off x="278296" y="710693"/>
          <a:ext cx="11632758" cy="5918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29895">
                  <a:extLst>
                    <a:ext uri="{9D8B030D-6E8A-4147-A177-3AD203B41FA5}">
                      <a16:colId xmlns:a16="http://schemas.microsoft.com/office/drawing/2014/main" val="3151461570"/>
                    </a:ext>
                  </a:extLst>
                </a:gridCol>
                <a:gridCol w="1602863">
                  <a:extLst>
                    <a:ext uri="{9D8B030D-6E8A-4147-A177-3AD203B41FA5}">
                      <a16:colId xmlns:a16="http://schemas.microsoft.com/office/drawing/2014/main" val="163848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Points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213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 relief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953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Field with </a:t>
                      </a:r>
                      <a:r>
                        <a:rPr lang="en-US" sz="28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3% slope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746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Sand, loamy sand or sandy loam (no hard pan)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766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3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Cover crops (no tillage)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542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Strip-till production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259617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Non-irrigated lands</a:t>
                      </a:r>
                      <a:endParaRPr lang="en-US" sz="2800" b="1" strike="sngStrike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7419747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Incorporation (center pivot activation)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039249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Grass waterway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939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Terraces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2741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Field 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border 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vegetation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9443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 tracking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93367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26CF428-9226-5A85-A757-E416A548903C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Agronomic Crop in Georgia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F04D33-2D83-532A-2420-02FB302BB22F}"/>
              </a:ext>
            </a:extLst>
          </p:cNvPr>
          <p:cNvSpPr txBox="1"/>
          <p:nvPr/>
        </p:nvSpPr>
        <p:spPr>
          <a:xfrm>
            <a:off x="278296" y="1739837"/>
            <a:ext cx="11457829" cy="3662541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Field Border and Mitigation Tracking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700" b="1" i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Field Border: </a:t>
            </a:r>
            <a:r>
              <a:rPr lang="en-US" sz="27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strip of permanent vegetation established at the edge of the field (downslope). Maintain to eliminate or significantly reduce flow.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20-30 feet:  1 Point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700" b="1" u="sng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30-60 feet: 2 Points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700" b="1" u="sng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&gt;60 feet: 3 Points </a:t>
            </a:r>
            <a:endParaRPr lang="en-US" sz="27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700" b="1" i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Mitigation tracking: </a:t>
            </a:r>
            <a:r>
              <a:rPr lang="en-US" sz="27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Document your mitigations: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 Point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2846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9EF19-097C-9603-3B7D-E393C5411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89022C5-9D61-A92F-E073-21CBEBF886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5414807"/>
              </p:ext>
            </p:extLst>
          </p:nvPr>
        </p:nvGraphicFramePr>
        <p:xfrm>
          <a:off x="278296" y="710693"/>
          <a:ext cx="11632758" cy="5918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29895">
                  <a:extLst>
                    <a:ext uri="{9D8B030D-6E8A-4147-A177-3AD203B41FA5}">
                      <a16:colId xmlns:a16="http://schemas.microsoft.com/office/drawing/2014/main" val="3151461570"/>
                    </a:ext>
                  </a:extLst>
                </a:gridCol>
                <a:gridCol w="1602863">
                  <a:extLst>
                    <a:ext uri="{9D8B030D-6E8A-4147-A177-3AD203B41FA5}">
                      <a16:colId xmlns:a16="http://schemas.microsoft.com/office/drawing/2014/main" val="163848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Points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213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 relief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953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Field with </a:t>
                      </a:r>
                      <a:r>
                        <a:rPr lang="en-US" sz="28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3% slope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746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Sand, loamy sand or sandy loam (no hard pan)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766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3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Cover crops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542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Strip-till production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259617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Non-irrigated lands</a:t>
                      </a:r>
                      <a:endParaRPr lang="en-US" sz="2800" b="1" strike="sngStrike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7419747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Incorporation (center pivot or tillage)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039249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Grass waterway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939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Terraces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2741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Field 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border 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vegetation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9443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 tracking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93367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9DFB510-E6F6-EA6B-4DFF-377FEA5C9C2F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Agronomic Crop in Georgia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BD3CDD-012B-7E4C-A798-5195EE25E137}"/>
              </a:ext>
            </a:extLst>
          </p:cNvPr>
          <p:cNvSpPr txBox="1"/>
          <p:nvPr/>
        </p:nvSpPr>
        <p:spPr>
          <a:xfrm>
            <a:off x="7665057" y="4929779"/>
            <a:ext cx="2600076" cy="156966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Do you have at least 9 points?</a:t>
            </a:r>
          </a:p>
        </p:txBody>
      </p:sp>
    </p:spTree>
    <p:extLst>
      <p:ext uri="{BB962C8B-B14F-4D97-AF65-F5344CB8AC3E}">
        <p14:creationId xmlns:p14="http://schemas.microsoft.com/office/powerpoint/2010/main" val="34528840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0DB7B55-C3C6-8940-2581-E89FAADD77CC}"/>
              </a:ext>
            </a:extLst>
          </p:cNvPr>
          <p:cNvSpPr txBox="1"/>
          <p:nvPr/>
        </p:nvSpPr>
        <p:spPr>
          <a:xfrm>
            <a:off x="0" y="0"/>
            <a:ext cx="12192000" cy="677108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Other Options if Needed – Agronomic Crop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0403B3-385A-6084-C30B-B7DEC4370611}"/>
              </a:ext>
            </a:extLst>
          </p:cNvPr>
          <p:cNvSpPr txBox="1"/>
          <p:nvPr/>
        </p:nvSpPr>
        <p:spPr>
          <a:xfrm>
            <a:off x="260288" y="5325211"/>
            <a:ext cx="11671424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Rate of product applied (annual max)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Percent of field treated (new technologies)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03B206-E714-DC84-D374-0523CAC1C299}"/>
              </a:ext>
            </a:extLst>
          </p:cNvPr>
          <p:cNvSpPr txBox="1"/>
          <p:nvPr/>
        </p:nvSpPr>
        <p:spPr>
          <a:xfrm>
            <a:off x="316116" y="1201639"/>
            <a:ext cx="11615596" cy="2677656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Exempt – managed areas 1000 foot down gradient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Expert (1 point) or conservation program (2 points)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Water sensors with center pivot = 2 points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Mitigation measures from multiple categories = 1 pt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89630A-0ED5-5386-F87A-EC2AF6EE6693}"/>
              </a:ext>
            </a:extLst>
          </p:cNvPr>
          <p:cNvSpPr txBox="1"/>
          <p:nvPr/>
        </p:nvSpPr>
        <p:spPr>
          <a:xfrm>
            <a:off x="10194707" y="5525266"/>
            <a:ext cx="1466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Trying even harder to avoid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14637E-1B57-5AC3-2B33-E61BA5DA6C01}"/>
              </a:ext>
            </a:extLst>
          </p:cNvPr>
          <p:cNvSpPr txBox="1"/>
          <p:nvPr/>
        </p:nvSpPr>
        <p:spPr>
          <a:xfrm>
            <a:off x="10725340" y="3105834"/>
            <a:ext cx="1466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Trying to avoid</a:t>
            </a:r>
          </a:p>
        </p:txBody>
      </p:sp>
    </p:spTree>
    <p:extLst>
      <p:ext uri="{BB962C8B-B14F-4D97-AF65-F5344CB8AC3E}">
        <p14:creationId xmlns:p14="http://schemas.microsoft.com/office/powerpoint/2010/main" val="3365330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22A238C-2520-40F5-C805-85EA0E86DC0D}"/>
              </a:ext>
            </a:extLst>
          </p:cNvPr>
          <p:cNvSpPr txBox="1"/>
          <p:nvPr/>
        </p:nvSpPr>
        <p:spPr>
          <a:xfrm>
            <a:off x="412322" y="1907718"/>
            <a:ext cx="1154529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paraquat training module is now live on Syngenta’s website.  It is available at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2"/>
              </a:rPr>
              <a:t>Paraquat Training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  Links from Gramoxone 2.0 and 3.0 pages have been updated along with the EPA paraquat page.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 charge for the training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English and Spanish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One time registration form requiring name, email address, state, 	and pesticide application license number.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Automatic renewal email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B73FDE-B67B-8BE1-A8DC-DBA0AF195C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010"/>
            <a:ext cx="12192000" cy="1782669"/>
          </a:xfrm>
          <a:prstGeom prst="rect">
            <a:avLst/>
          </a:prstGeom>
        </p:spPr>
      </p:pic>
      <p:sp>
        <p:nvSpPr>
          <p:cNvPr id="2" name="Line 2">
            <a:extLst>
              <a:ext uri="{FF2B5EF4-FFF2-40B4-BE49-F238E27FC236}">
                <a16:creationId xmlns:a16="http://schemas.microsoft.com/office/drawing/2014/main" id="{9B1ABEED-9C0B-F007-97E5-4CE03122D9C5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806178"/>
            <a:ext cx="12192000" cy="11657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651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EA29E9D-95A7-BAB5-7C49-F885F5C74F8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12368" y="847543"/>
          <a:ext cx="10210847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18942">
                  <a:extLst>
                    <a:ext uri="{9D8B030D-6E8A-4147-A177-3AD203B41FA5}">
                      <a16:colId xmlns:a16="http://schemas.microsoft.com/office/drawing/2014/main" val="3151461570"/>
                    </a:ext>
                  </a:extLst>
                </a:gridCol>
                <a:gridCol w="1291905">
                  <a:extLst>
                    <a:ext uri="{9D8B030D-6E8A-4147-A177-3AD203B41FA5}">
                      <a16:colId xmlns:a16="http://schemas.microsoft.com/office/drawing/2014/main" val="163848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Points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213586"/>
                  </a:ext>
                </a:extLst>
              </a:tr>
              <a:tr h="264505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 relief points – Northampton County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953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Field with less 3% slope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746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Cover crops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158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Strip till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8762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Dry Farming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766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3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Grass waterways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542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Multiple categories of mitigation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259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 tracking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741974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7F91E45-08A1-6C5B-505C-0E6117FA50B5}"/>
              </a:ext>
            </a:extLst>
          </p:cNvPr>
          <p:cNvSpPr txBox="1"/>
          <p:nvPr/>
        </p:nvSpPr>
        <p:spPr>
          <a:xfrm>
            <a:off x="0" y="0"/>
            <a:ext cx="12192000" cy="677108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Culpepper Farms: Fields 1- 36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17FB22-32E7-5614-20B6-B895911BA1DE}"/>
              </a:ext>
            </a:extLst>
          </p:cNvPr>
          <p:cNvSpPr txBox="1"/>
          <p:nvPr/>
        </p:nvSpPr>
        <p:spPr>
          <a:xfrm>
            <a:off x="9887460" y="5510983"/>
            <a:ext cx="1235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9749626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EA29E9D-95A7-BAB5-7C49-F885F5C74F8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12368" y="847543"/>
          <a:ext cx="10210847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18942">
                  <a:extLst>
                    <a:ext uri="{9D8B030D-6E8A-4147-A177-3AD203B41FA5}">
                      <a16:colId xmlns:a16="http://schemas.microsoft.com/office/drawing/2014/main" val="3151461570"/>
                    </a:ext>
                  </a:extLst>
                </a:gridCol>
                <a:gridCol w="1291905">
                  <a:extLst>
                    <a:ext uri="{9D8B030D-6E8A-4147-A177-3AD203B41FA5}">
                      <a16:colId xmlns:a16="http://schemas.microsoft.com/office/drawing/2014/main" val="163848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Points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213586"/>
                  </a:ext>
                </a:extLst>
              </a:tr>
              <a:tr h="264505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 relief points – Northampton County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953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Field with less 3% slope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746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Cover crops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158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Strip till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8762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Dry farming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766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 tracking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741974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7F91E45-08A1-6C5B-505C-0E6117FA50B5}"/>
              </a:ext>
            </a:extLst>
          </p:cNvPr>
          <p:cNvSpPr txBox="1"/>
          <p:nvPr/>
        </p:nvSpPr>
        <p:spPr>
          <a:xfrm>
            <a:off x="0" y="0"/>
            <a:ext cx="12192000" cy="677108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Culpepper Farms: Fields 37-40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17FB22-32E7-5614-20B6-B895911BA1DE}"/>
              </a:ext>
            </a:extLst>
          </p:cNvPr>
          <p:cNvSpPr txBox="1"/>
          <p:nvPr/>
        </p:nvSpPr>
        <p:spPr>
          <a:xfrm>
            <a:off x="9823452" y="4645098"/>
            <a:ext cx="1235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1E89FF-5304-3079-9E14-5F2C8BE2A472}"/>
              </a:ext>
            </a:extLst>
          </p:cNvPr>
          <p:cNvSpPr txBox="1"/>
          <p:nvPr/>
        </p:nvSpPr>
        <p:spPr>
          <a:xfrm>
            <a:off x="229638" y="5229873"/>
            <a:ext cx="6143729" cy="1384995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few fields do not have grass waterways so when I take that away I lose multiple category mitigation as well</a:t>
            </a:r>
          </a:p>
        </p:txBody>
      </p:sp>
    </p:spTree>
    <p:extLst>
      <p:ext uri="{BB962C8B-B14F-4D97-AF65-F5344CB8AC3E}">
        <p14:creationId xmlns:p14="http://schemas.microsoft.com/office/powerpoint/2010/main" val="10575364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FECB3AC-DB1E-4015-9C36-A9F6EEE69286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604981"/>
          </a:xfrm>
          <a:prstGeom prst="rect">
            <a:avLst/>
          </a:prstGeom>
          <a:solidFill>
            <a:srgbClr val="FF0000"/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Impact From In-Field Drift Buffers*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16282D-BC94-B290-DF80-CFE49DA738D8}"/>
              </a:ext>
            </a:extLst>
          </p:cNvPr>
          <p:cNvSpPr txBox="1"/>
          <p:nvPr/>
        </p:nvSpPr>
        <p:spPr>
          <a:xfrm>
            <a:off x="7114732" y="1133474"/>
            <a:ext cx="48066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EPA DETERMINED WORST CASE FOR GROUND RIG WILL BE 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230 FEET DOWNWIND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64B95D-A64A-1991-D48F-FB036F1BCF55}"/>
              </a:ext>
            </a:extLst>
          </p:cNvPr>
          <p:cNvSpPr txBox="1"/>
          <p:nvPr/>
        </p:nvSpPr>
        <p:spPr>
          <a:xfrm>
            <a:off x="121886" y="6352476"/>
            <a:ext cx="491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As interpreted in the Draft Herbicide Strategy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B5DDEF-B247-DFA5-5F00-2337E19C5E09}"/>
              </a:ext>
            </a:extLst>
          </p:cNvPr>
          <p:cNvSpPr/>
          <p:nvPr/>
        </p:nvSpPr>
        <p:spPr>
          <a:xfrm>
            <a:off x="7229475" y="3657600"/>
            <a:ext cx="4806662" cy="2066926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78250C-AFEF-22F8-A4C3-59F8FCD5B668}"/>
              </a:ext>
            </a:extLst>
          </p:cNvPr>
          <p:cNvSpPr txBox="1"/>
          <p:nvPr/>
        </p:nvSpPr>
        <p:spPr>
          <a:xfrm>
            <a:off x="7229475" y="3872828"/>
            <a:ext cx="4577179" cy="169277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Calculations are BEFORE WE GET CREATIVE using the flexibility offered by the final herbicide strategy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5DEB83-B671-31F9-031D-DB2754963B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346" y="966928"/>
            <a:ext cx="6015360" cy="4511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5B870A-315A-C76E-E707-47D533F302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197" y="3991555"/>
            <a:ext cx="684119" cy="70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42895"/>
      </p:ext>
    </p:extLst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7F91E45-08A1-6C5B-505C-0E6117FA50B5}"/>
              </a:ext>
            </a:extLst>
          </p:cNvPr>
          <p:cNvSpPr txBox="1"/>
          <p:nvPr/>
        </p:nvSpPr>
        <p:spPr>
          <a:xfrm>
            <a:off x="0" y="0"/>
            <a:ext cx="12192000" cy="677108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Spray Drift Ground Application– (0 to 230 feet)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A06327-8A68-27B7-B8F7-C07E171FE672}"/>
              </a:ext>
            </a:extLst>
          </p:cNvPr>
          <p:cNvSpPr txBox="1"/>
          <p:nvPr/>
        </p:nvSpPr>
        <p:spPr>
          <a:xfrm>
            <a:off x="273599" y="3478074"/>
            <a:ext cx="11725322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 boom, coarse drops =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75% or 58 feet for worst case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16F0DFA7-0E02-B7B5-DDFF-D3D18B776D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7053153"/>
              </p:ext>
            </p:extLst>
          </p:nvPr>
        </p:nvGraphicFramePr>
        <p:xfrm>
          <a:off x="273599" y="1067457"/>
          <a:ext cx="11794670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00856">
                  <a:extLst>
                    <a:ext uri="{9D8B030D-6E8A-4147-A177-3AD203B41FA5}">
                      <a16:colId xmlns:a16="http://schemas.microsoft.com/office/drawing/2014/main" val="3151461570"/>
                    </a:ext>
                  </a:extLst>
                </a:gridCol>
                <a:gridCol w="3693814">
                  <a:extLst>
                    <a:ext uri="{9D8B030D-6E8A-4147-A177-3AD203B41FA5}">
                      <a16:colId xmlns:a16="http://schemas.microsoft.com/office/drawing/2014/main" val="163848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 Measures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Reduction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213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boom 24 inch above target, coarse drops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214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boom, coarse drops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746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boom, fine to 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7669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32933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96028" y="2212943"/>
          <a:ext cx="5395158" cy="3737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8229600" imgH="5848282" progId="MSGraph.Chart.8">
                  <p:embed followColorScheme="full"/>
                </p:oleObj>
              </mc:Choice>
              <mc:Fallback>
                <p:oleObj name="Chart" r:id="rId3" imgW="8229600" imgH="5848282" progId="MSGraph.Chart.8">
                  <p:embed followColorScheme="full"/>
                  <p:pic>
                    <p:nvPicPr>
                      <p:cNvPr id="4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028" y="2212943"/>
                        <a:ext cx="5395158" cy="37371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4442" y="184511"/>
            <a:ext cx="11426024" cy="885825"/>
          </a:xfrm>
        </p:spPr>
        <p:txBody>
          <a:bodyPr/>
          <a:lstStyle/>
          <a:p>
            <a:r>
              <a:rPr lang="en-US" altLang="en-US" sz="4000" b="1" dirty="0">
                <a:solidFill>
                  <a:srgbClr val="FFFF00"/>
                </a:solidFill>
              </a:rPr>
              <a:t>Boom Height and Spray Droplet Size Impacts Pesticide Drift Distance (feet) to </a:t>
            </a:r>
            <a:r>
              <a:rPr lang="en-US" altLang="en-US" sz="4000" b="1" u="sng" dirty="0">
                <a:solidFill>
                  <a:srgbClr val="FFFF00"/>
                </a:solidFill>
              </a:rPr>
              <a:t>COTTON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689345" y="4407993"/>
            <a:ext cx="1712645" cy="52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85 b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309522" y="2742016"/>
            <a:ext cx="17126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188 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38325" y="1814611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Medium droplet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05717" y="5644108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48”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45980" y="5596086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0" y="6240286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Boom Height</a:t>
            </a:r>
          </a:p>
        </p:txBody>
      </p:sp>
      <p:sp>
        <p:nvSpPr>
          <p:cNvPr id="12" name="Line 2"/>
          <p:cNvSpPr>
            <a:spLocks noChangeShapeType="1"/>
          </p:cNvSpPr>
          <p:nvPr/>
        </p:nvSpPr>
        <p:spPr bwMode="auto">
          <a:xfrm>
            <a:off x="28574" y="1414463"/>
            <a:ext cx="12163426" cy="22235"/>
          </a:xfrm>
          <a:prstGeom prst="line">
            <a:avLst/>
          </a:prstGeom>
          <a:noFill/>
          <a:ln w="57150" cap="sq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5943600" y="2241948"/>
          <a:ext cx="5638814" cy="3737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5" imgW="8229600" imgH="5848282" progId="MSGraph.Chart.8">
                  <p:embed followColorScheme="full"/>
                </p:oleObj>
              </mc:Choice>
              <mc:Fallback>
                <p:oleObj name="Chart" r:id="rId5" imgW="8229600" imgH="5848282" progId="MSGraph.Chart.8">
                  <p:embed followColorScheme="full"/>
                  <p:pic>
                    <p:nvPicPr>
                      <p:cNvPr id="13" name="Object 1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2241948"/>
                        <a:ext cx="5638814" cy="37371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7050362" y="4669142"/>
            <a:ext cx="1712645" cy="52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68 b</a:t>
            </a: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9327758" y="5069508"/>
            <a:ext cx="1712645" cy="52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36 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30403" y="1845984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Ultra Coarse droplet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25678" y="566164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48”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814758" y="5649526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24”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40875" y="6272863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Boom Height</a:t>
            </a:r>
          </a:p>
        </p:txBody>
      </p:sp>
    </p:spTree>
    <p:extLst>
      <p:ext uri="{BB962C8B-B14F-4D97-AF65-F5344CB8AC3E}">
        <p14:creationId xmlns:p14="http://schemas.microsoft.com/office/powerpoint/2010/main" val="32083113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8E71F-C7D5-6EDE-D762-F5553262B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026A9E3-FBD2-EE32-7B90-44486A2BEC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3707546"/>
              </p:ext>
            </p:extLst>
          </p:nvPr>
        </p:nvGraphicFramePr>
        <p:xfrm>
          <a:off x="273599" y="1067457"/>
          <a:ext cx="11794670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00856">
                  <a:extLst>
                    <a:ext uri="{9D8B030D-6E8A-4147-A177-3AD203B41FA5}">
                      <a16:colId xmlns:a16="http://schemas.microsoft.com/office/drawing/2014/main" val="3151461570"/>
                    </a:ext>
                  </a:extLst>
                </a:gridCol>
                <a:gridCol w="3693814">
                  <a:extLst>
                    <a:ext uri="{9D8B030D-6E8A-4147-A177-3AD203B41FA5}">
                      <a16:colId xmlns:a16="http://schemas.microsoft.com/office/drawing/2014/main" val="163848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Mitigation Measures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Reduction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213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boom, coarse drops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214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Relative humidity </a:t>
                      </a:r>
                      <a:r>
                        <a:rPr lang="en-US" sz="28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6444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DRA as influenced by droplet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438843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E5D644A-D6A7-3994-304F-F32F8CFA84F1}"/>
              </a:ext>
            </a:extLst>
          </p:cNvPr>
          <p:cNvSpPr txBox="1"/>
          <p:nvPr/>
        </p:nvSpPr>
        <p:spPr>
          <a:xfrm>
            <a:off x="0" y="0"/>
            <a:ext cx="12192000" cy="677108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Spray Drift Ground Application– (0 to 230 feet)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11A7B2-11CB-9D81-5A87-119394B2E99B}"/>
              </a:ext>
            </a:extLst>
          </p:cNvPr>
          <p:cNvSpPr txBox="1"/>
          <p:nvPr/>
        </p:nvSpPr>
        <p:spPr>
          <a:xfrm>
            <a:off x="273599" y="3334367"/>
            <a:ext cx="11725322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 boom, coarse drops, RH =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75 + 15 + 10 = 100% or 0 feet</a:t>
            </a:r>
          </a:p>
        </p:txBody>
      </p:sp>
    </p:spTree>
    <p:extLst>
      <p:ext uri="{BB962C8B-B14F-4D97-AF65-F5344CB8AC3E}">
        <p14:creationId xmlns:p14="http://schemas.microsoft.com/office/powerpoint/2010/main" val="37696180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A75A4F5-C7CD-96A6-6B50-1630A573C0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5446" y="728483"/>
            <a:ext cx="3744809" cy="2971046"/>
          </a:xfrm>
          <a:prstGeom prst="rect">
            <a:avLst/>
          </a:prstGeom>
        </p:spPr>
      </p:pic>
      <p:pic>
        <p:nvPicPr>
          <p:cNvPr id="5" name="Picture 2" descr="D:\Photo's\Equipment\DSC06550.JPG">
            <a:extLst>
              <a:ext uri="{FF2B5EF4-FFF2-40B4-BE49-F238E27FC236}">
                <a16:creationId xmlns:a16="http://schemas.microsoft.com/office/drawing/2014/main" id="{224D0B3A-9B3A-EB7D-D8E8-5FBC2ABE56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70002" y="4072698"/>
            <a:ext cx="4721998" cy="278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61330D-0AB0-D974-653E-1F61EC10CB46}"/>
              </a:ext>
            </a:extLst>
          </p:cNvPr>
          <p:cNvSpPr txBox="1"/>
          <p:nvPr/>
        </p:nvSpPr>
        <p:spPr>
          <a:xfrm>
            <a:off x="9738204" y="3330197"/>
            <a:ext cx="17020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Layby Rig: 50%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CAD26C-78A3-455D-4066-420795C15546}"/>
              </a:ext>
            </a:extLst>
          </p:cNvPr>
          <p:cNvSpPr txBox="1"/>
          <p:nvPr/>
        </p:nvSpPr>
        <p:spPr>
          <a:xfrm>
            <a:off x="10409975" y="6408344"/>
            <a:ext cx="17020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Hooded: 75%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8D9571-321A-F792-1788-BD963D67D96E}"/>
              </a:ext>
            </a:extLst>
          </p:cNvPr>
          <p:cNvSpPr txBox="1"/>
          <p:nvPr/>
        </p:nvSpPr>
        <p:spPr>
          <a:xfrm>
            <a:off x="0" y="27432"/>
            <a:ext cx="12192000" cy="677108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Additional Methods to Reduce Buffer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659467-3C4F-F2E1-2E49-F43478A050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6472" y="956656"/>
            <a:ext cx="4818709" cy="14547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9B7D12-F617-6914-7F93-0DF7427CA28F}"/>
              </a:ext>
            </a:extLst>
          </p:cNvPr>
          <p:cNvSpPr txBox="1"/>
          <p:nvPr/>
        </p:nvSpPr>
        <p:spPr>
          <a:xfrm>
            <a:off x="1326472" y="2042088"/>
            <a:ext cx="24637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Broadcast Hooded: 50%</a:t>
            </a:r>
          </a:p>
        </p:txBody>
      </p:sp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97C01A0A-551A-1FF1-A9E5-4F01A6991AD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2987040"/>
          <a:ext cx="7248088" cy="387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8897">
                  <a:extLst>
                    <a:ext uri="{9D8B030D-6E8A-4147-A177-3AD203B41FA5}">
                      <a16:colId xmlns:a16="http://schemas.microsoft.com/office/drawing/2014/main" val="3151461570"/>
                    </a:ext>
                  </a:extLst>
                </a:gridCol>
                <a:gridCol w="2549191">
                  <a:extLst>
                    <a:ext uri="{9D8B030D-6E8A-4147-A177-3AD203B41FA5}">
                      <a16:colId xmlns:a16="http://schemas.microsoft.com/office/drawing/2014/main" val="163848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Downwind Measures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Reduction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213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Rate of product (single ap)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below max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3352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Windbreak – 4 foot wide, height of boom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214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Windbreak – 8 foot wide, 2X boom height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746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Forest/shrubland </a:t>
                      </a:r>
                      <a:r>
                        <a:rPr lang="en-US" sz="2800" b="1" u="sng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60 ft, 2X boom height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766926"/>
                  </a:ext>
                </a:extLst>
              </a:tr>
            </a:tbl>
          </a:graphicData>
        </a:graphic>
      </p:graphicFrame>
      <p:sp>
        <p:nvSpPr>
          <p:cNvPr id="2" name="Line 2">
            <a:extLst>
              <a:ext uri="{FF2B5EF4-FFF2-40B4-BE49-F238E27FC236}">
                <a16:creationId xmlns:a16="http://schemas.microsoft.com/office/drawing/2014/main" id="{A1C447B8-C9B7-8E30-5B97-C12EEFB0476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81791"/>
            <a:ext cx="12192000" cy="11657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2905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88D9571-321A-F792-1788-BD963D67D96E}"/>
              </a:ext>
            </a:extLst>
          </p:cNvPr>
          <p:cNvSpPr txBox="1"/>
          <p:nvPr/>
        </p:nvSpPr>
        <p:spPr>
          <a:xfrm>
            <a:off x="0" y="27432"/>
            <a:ext cx="12192000" cy="1261884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Managed Areas Adjacent To Treated Field Downwind Can Represent Spray Drift Buffers</a:t>
            </a:r>
          </a:p>
        </p:txBody>
      </p:sp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97C01A0A-551A-1FF1-A9E5-4F01A6991AD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96200" y="1656406"/>
          <a:ext cx="11171977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71977">
                  <a:extLst>
                    <a:ext uri="{9D8B030D-6E8A-4147-A177-3AD203B41FA5}">
                      <a16:colId xmlns:a16="http://schemas.microsoft.com/office/drawing/2014/main" val="31514615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Approved Out of Field Buffers Downwind - Relevant to Georgia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213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 fields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214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Roads, grassy areas, bareground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746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Field borders, hedgerows, CRP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766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On-farm contained irrigation water sources (irrigation ponds)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34275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7EB52D7-3CF5-FC07-8774-2C49EBF8D225}"/>
              </a:ext>
            </a:extLst>
          </p:cNvPr>
          <p:cNvSpPr txBox="1"/>
          <p:nvPr/>
        </p:nvSpPr>
        <p:spPr>
          <a:xfrm>
            <a:off x="4174435" y="6268004"/>
            <a:ext cx="577047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*More options are available through herbicide strategy!</a:t>
            </a:r>
          </a:p>
        </p:txBody>
      </p:sp>
      <p:sp>
        <p:nvSpPr>
          <p:cNvPr id="3" name="Line 2">
            <a:extLst>
              <a:ext uri="{FF2B5EF4-FFF2-40B4-BE49-F238E27FC236}">
                <a16:creationId xmlns:a16="http://schemas.microsoft.com/office/drawing/2014/main" id="{51B42AFD-DC35-36C5-BF01-C43D3137F9E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289316"/>
            <a:ext cx="12192000" cy="11657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7954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6B7906-A174-18F4-321A-85BDEEC5924F}"/>
              </a:ext>
            </a:extLst>
          </p:cNvPr>
          <p:cNvSpPr txBox="1"/>
          <p:nvPr/>
        </p:nvSpPr>
        <p:spPr>
          <a:xfrm>
            <a:off x="0" y="27432"/>
            <a:ext cx="12192000" cy="677108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Who is Responsible for Ensuring Compliance</a:t>
            </a:r>
          </a:p>
        </p:txBody>
      </p:sp>
      <p:pic>
        <p:nvPicPr>
          <p:cNvPr id="7" name="Picture 6" descr="http://agonline/depts/commissioner/communications/Shared%20Documents/GDA%20Logo%20Package/Division%20logos/Plant-Industry/JPEG/plant-industry-full-color.jpg">
            <a:extLst>
              <a:ext uri="{FF2B5EF4-FFF2-40B4-BE49-F238E27FC236}">
                <a16:creationId xmlns:a16="http://schemas.microsoft.com/office/drawing/2014/main" id="{BECF68FF-8D20-A5D3-F9EC-6A5BD6A35A16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5008" y="1075364"/>
            <a:ext cx="3768209" cy="10186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5884DB-01BD-6B7D-3FD2-7AE63A14109D}"/>
              </a:ext>
            </a:extLst>
          </p:cNvPr>
          <p:cNvSpPr txBox="1"/>
          <p:nvPr/>
        </p:nvSpPr>
        <p:spPr>
          <a:xfrm>
            <a:off x="358783" y="1950105"/>
            <a:ext cx="8524378" cy="2776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 of Ag is responsible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Occasional random inspection is possible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Most likely when you get called in for a drift complaint</a:t>
            </a:r>
          </a:p>
        </p:txBody>
      </p:sp>
      <p:pic>
        <p:nvPicPr>
          <p:cNvPr id="9" name="Picture 2" descr="Image preview">
            <a:extLst>
              <a:ext uri="{FF2B5EF4-FFF2-40B4-BE49-F238E27FC236}">
                <a16:creationId xmlns:a16="http://schemas.microsoft.com/office/drawing/2014/main" id="{1016117B-0AAD-3219-C219-C6C802232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58607" y="4582955"/>
            <a:ext cx="3033393" cy="227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Photo's\Equipment\DSC06089.JPG">
            <a:extLst>
              <a:ext uri="{FF2B5EF4-FFF2-40B4-BE49-F238E27FC236}">
                <a16:creationId xmlns:a16="http://schemas.microsoft.com/office/drawing/2014/main" id="{DE7DB500-B195-25BD-EEE6-E7BFB847E4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58607" y="2464800"/>
            <a:ext cx="3013696" cy="2084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Line 2">
            <a:extLst>
              <a:ext uri="{FF2B5EF4-FFF2-40B4-BE49-F238E27FC236}">
                <a16:creationId xmlns:a16="http://schemas.microsoft.com/office/drawing/2014/main" id="{5EA68640-2B7E-04C7-7858-5E1EA14387D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03707"/>
            <a:ext cx="12192000" cy="11657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5617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>
            <a:extLst>
              <a:ext uri="{FF2B5EF4-FFF2-40B4-BE49-F238E27FC236}">
                <a16:creationId xmlns:a16="http://schemas.microsoft.com/office/drawing/2014/main" id="{EF53472A-A8ED-C304-257D-C70938816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600"/>
            <a:ext cx="12192000" cy="6465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marL="514350" indent="-5143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4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5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Other Critical Topics – Get The Handout</a:t>
            </a:r>
          </a:p>
        </p:txBody>
      </p:sp>
      <p:sp>
        <p:nvSpPr>
          <p:cNvPr id="7" name="Line 2">
            <a:extLst>
              <a:ext uri="{FF2B5EF4-FFF2-40B4-BE49-F238E27FC236}">
                <a16:creationId xmlns:a16="http://schemas.microsoft.com/office/drawing/2014/main" id="{6AB8ECB3-F5E7-58A3-60F5-EA1F124818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0" y="664222"/>
            <a:ext cx="12192000" cy="17697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2" descr="D:\ASCbefore2010\Photos\Spiderwort\DSC01126.JPG">
            <a:extLst>
              <a:ext uri="{FF2B5EF4-FFF2-40B4-BE49-F238E27FC236}">
                <a16:creationId xmlns:a16="http://schemas.microsoft.com/office/drawing/2014/main" id="{363A6DD9-E8B9-51D1-9640-9E151E199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9795" y="1660175"/>
            <a:ext cx="4062984" cy="304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19C77A-E491-CD13-8724-32CE9727F0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09" y="874785"/>
            <a:ext cx="4104905" cy="230900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EBB9226-1033-EE8D-DC7A-5BAE751CE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0" y="4512682"/>
            <a:ext cx="4104905" cy="231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3CBAB0-21AD-3711-E24D-8E4C02E8687C}"/>
              </a:ext>
            </a:extLst>
          </p:cNvPr>
          <p:cNvSpPr txBox="1"/>
          <p:nvPr/>
        </p:nvSpPr>
        <p:spPr>
          <a:xfrm>
            <a:off x="0" y="6371712"/>
            <a:ext cx="4044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Goosegrass infests GA cotton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AA6933-CFAD-5C24-E693-884993E0EAED}"/>
              </a:ext>
            </a:extLst>
          </p:cNvPr>
          <p:cNvSpPr txBox="1"/>
          <p:nvPr/>
        </p:nvSpPr>
        <p:spPr>
          <a:xfrm>
            <a:off x="4044942" y="3910090"/>
            <a:ext cx="23918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Tropical spiderwort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0871DD-6D41-CC1F-4675-2776651D7917}"/>
              </a:ext>
            </a:extLst>
          </p:cNvPr>
          <p:cNvSpPr txBox="1"/>
          <p:nvPr/>
        </p:nvSpPr>
        <p:spPr>
          <a:xfrm>
            <a:off x="8864760" y="1362839"/>
            <a:ext cx="349092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HANDOUTS:</a:t>
            </a:r>
          </a:p>
          <a:p>
            <a:r>
              <a:rPr lang="en-US" sz="2800" b="1" dirty="0"/>
              <a:t>COTTON</a:t>
            </a:r>
          </a:p>
          <a:p>
            <a:r>
              <a:rPr lang="en-US" sz="2800" b="1" dirty="0"/>
              <a:t>ESA</a:t>
            </a:r>
          </a:p>
          <a:p>
            <a:endParaRPr lang="en-US" sz="2800" b="1" dirty="0"/>
          </a:p>
          <a:p>
            <a:r>
              <a:rPr lang="en-US" sz="2800" b="1" dirty="0"/>
              <a:t>Wheat</a:t>
            </a:r>
          </a:p>
          <a:p>
            <a:endParaRPr lang="en-US" sz="2800" b="1" dirty="0"/>
          </a:p>
          <a:p>
            <a:r>
              <a:rPr lang="en-US" sz="2800" b="1" dirty="0"/>
              <a:t>Cole Crops</a:t>
            </a:r>
          </a:p>
          <a:p>
            <a:r>
              <a:rPr lang="en-US" sz="2800" b="1" dirty="0"/>
              <a:t>Greens</a:t>
            </a:r>
          </a:p>
          <a:p>
            <a:r>
              <a:rPr lang="en-US" sz="2800" b="1" dirty="0"/>
              <a:t>Squash</a:t>
            </a:r>
          </a:p>
          <a:p>
            <a:r>
              <a:rPr lang="en-US" sz="2800" b="1" dirty="0"/>
              <a:t>Sweet Potato</a:t>
            </a:r>
          </a:p>
          <a:p>
            <a:r>
              <a:rPr lang="en-US" sz="2800" b="1" dirty="0"/>
              <a:t>Watermelon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91035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D43A3D5-8E64-407A-A87E-3C9C6ADE450D}"/>
              </a:ext>
            </a:extLst>
          </p:cNvPr>
          <p:cNvSpPr txBox="1"/>
          <p:nvPr/>
        </p:nvSpPr>
        <p:spPr>
          <a:xfrm>
            <a:off x="0" y="37991"/>
            <a:ext cx="12191999" cy="738664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Liberty Ultra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9DD367-F940-4763-8034-291CBA64B7C0}"/>
              </a:ext>
            </a:extLst>
          </p:cNvPr>
          <p:cNvSpPr txBox="1"/>
          <p:nvPr/>
        </p:nvSpPr>
        <p:spPr>
          <a:xfrm>
            <a:off x="4530811" y="842793"/>
            <a:ext cx="736553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Rate range 24-29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fl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oz.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May make up to 2 applications in crop or one preplant + one in crop.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Emergence till early bloom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Liberty Ultra 24 oz ~= Liberty at 32-36 oz.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Do not exceed 58 oz for entire year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E33344-8919-AE25-4DEE-C6F710AC81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28343"/>
            <a:ext cx="4853656" cy="4430215"/>
          </a:xfrm>
          <a:prstGeom prst="rect">
            <a:avLst/>
          </a:prstGeom>
        </p:spPr>
      </p:pic>
      <p:sp>
        <p:nvSpPr>
          <p:cNvPr id="2" name="Line 2">
            <a:extLst>
              <a:ext uri="{FF2B5EF4-FFF2-40B4-BE49-F238E27FC236}">
                <a16:creationId xmlns:a16="http://schemas.microsoft.com/office/drawing/2014/main" id="{7108EE47-99C9-3F6C-AED2-42AFB68B82A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-2" y="776654"/>
            <a:ext cx="12191999" cy="1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58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339A77B-057E-F1D4-DDE0-8104AE1AB76E}"/>
              </a:ext>
            </a:extLst>
          </p:cNvPr>
          <p:cNvSpPr txBox="1"/>
          <p:nvPr/>
        </p:nvSpPr>
        <p:spPr>
          <a:xfrm>
            <a:off x="10058400" y="1238250"/>
            <a:ext cx="2384417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Please Fill Out Survey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1B0D4A-6720-F30E-52AE-213024B510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0615"/>
            <a:ext cx="9829800" cy="667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220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2" descr="http://www.sofreshandsogreen.com/wp-content/uploads/2010/12/EPA-logo-510x55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0412" y="851112"/>
            <a:ext cx="1839465" cy="198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25184" y="3799521"/>
            <a:ext cx="2362200" cy="1261884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Industry Partners</a:t>
            </a:r>
          </a:p>
        </p:txBody>
      </p:sp>
      <p:pic>
        <p:nvPicPr>
          <p:cNvPr id="22534" name="Picture 7" descr="D:\Photo's\IR-4\IR4_logo.bmp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654" y="5607735"/>
            <a:ext cx="1897877" cy="1073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http://agonline/depts/commissioner/communications/Shared%20Documents/GDA%20Logo%20Package/Division%20logos/Plant-Industry/JPEG/plant-industry-full-color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854" y="2331713"/>
            <a:ext cx="3352800" cy="10123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0" y="1"/>
            <a:ext cx="12192000" cy="646331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Science, Cooperation, &amp; Communication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9654" y="863758"/>
            <a:ext cx="2514600" cy="769441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Farmers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5401" y="5659665"/>
            <a:ext cx="3713034" cy="970072"/>
          </a:xfrm>
          <a:prstGeom prst="rect">
            <a:avLst/>
          </a:prstGeom>
        </p:spPr>
      </p:pic>
      <p:pic>
        <p:nvPicPr>
          <p:cNvPr id="13" name="Picture 2" descr="http://extension.uga.edu/global/images/UGA-Cooperative-Extension.png">
            <a:hlinkClick r:id="rId7"/>
            <a:extLst>
              <a:ext uri="{FF2B5EF4-FFF2-40B4-BE49-F238E27FC236}">
                <a16:creationId xmlns:a16="http://schemas.microsoft.com/office/drawing/2014/main" id="{D9AE5104-48C1-439D-ACDE-04869F266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3929" y="1129102"/>
            <a:ext cx="3922910" cy="94073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A8DBBF-97A7-494A-8E4A-9039A9C7C79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3356" y="2526606"/>
            <a:ext cx="1959559" cy="24362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B9339C2-CC1F-45A5-A0CE-D34E63F5B47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2317" y="3394047"/>
            <a:ext cx="2440029" cy="10283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F1BCB3-8956-4A92-A8FD-679F55E9DC37}"/>
              </a:ext>
            </a:extLst>
          </p:cNvPr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68716" y="5562294"/>
            <a:ext cx="3013270" cy="106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295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1B31C57-5B05-1DB8-699D-3F549E21A9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5968" y="1276604"/>
            <a:ext cx="7876032" cy="1584560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b="1" u="sng" dirty="0">
                <a:solidFill>
                  <a:schemeClr val="tx1"/>
                </a:solidFill>
                <a:latin typeface="+mn-lt"/>
              </a:rPr>
              <a:t>PRE rate range: </a:t>
            </a:r>
            <a:r>
              <a:rPr lang="en-US" sz="3000" b="1" dirty="0">
                <a:solidFill>
                  <a:schemeClr val="tx1"/>
                </a:solidFill>
                <a:latin typeface="+mn-lt"/>
              </a:rPr>
              <a:t>1.25 to 2 quarts; optimum is 1.5 qt/A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3000" b="1" dirty="0">
              <a:solidFill>
                <a:schemeClr val="tx1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b="1" u="sng" dirty="0">
                <a:solidFill>
                  <a:schemeClr val="tx1"/>
                </a:solidFill>
                <a:latin typeface="+mn-lt"/>
              </a:rPr>
              <a:t>POST</a:t>
            </a:r>
            <a:r>
              <a:rPr lang="en-US" sz="3000" b="1" dirty="0">
                <a:solidFill>
                  <a:schemeClr val="tx1"/>
                </a:solidFill>
                <a:latin typeface="+mn-lt"/>
              </a:rPr>
              <a:t> 1.5 quarts: after cotton is completely emerged but before it reaches first bloom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3000" b="1" dirty="0">
              <a:solidFill>
                <a:schemeClr val="tx1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chemeClr val="tx1"/>
                </a:solidFill>
                <a:latin typeface="+mn-lt"/>
              </a:rPr>
              <a:t>Do not exceed 2 qt per application or 4 </a:t>
            </a:r>
            <a:r>
              <a:rPr lang="en-US" sz="3000" b="1" dirty="0" err="1">
                <a:solidFill>
                  <a:schemeClr val="tx1"/>
                </a:solidFill>
                <a:latin typeface="+mn-lt"/>
              </a:rPr>
              <a:t>qts</a:t>
            </a:r>
            <a:r>
              <a:rPr lang="en-US" sz="3000" b="1" dirty="0">
                <a:solidFill>
                  <a:schemeClr val="tx1"/>
                </a:solidFill>
                <a:latin typeface="+mn-lt"/>
              </a:rPr>
              <a:t> for year.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3000" b="1" dirty="0">
              <a:solidFill>
                <a:schemeClr val="tx1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rgbClr val="FF0000"/>
                </a:solidFill>
                <a:latin typeface="+mn-lt"/>
              </a:rPr>
              <a:t>Research is seeing major differences from Warrant as influenced by “drying” time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E6B607-2423-0F79-9161-C1A2010E02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455" y="606714"/>
            <a:ext cx="3675889" cy="6211662"/>
          </a:xfrm>
          <a:prstGeom prst="rect">
            <a:avLst/>
          </a:prstGeom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F2B3024E-7D45-F6CF-F5A6-4EB27C2AF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9624"/>
            <a:ext cx="12192000" cy="6771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Enversa</a:t>
            </a:r>
            <a:r>
              <a:rPr kumimoji="0" lang="en-US" altLang="en-US" sz="3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– Encapsulated Acetochlor for Cotton</a:t>
            </a:r>
          </a:p>
        </p:txBody>
      </p:sp>
      <p:sp>
        <p:nvSpPr>
          <p:cNvPr id="7" name="Line 2">
            <a:extLst>
              <a:ext uri="{FF2B5EF4-FFF2-40B4-BE49-F238E27FC236}">
                <a16:creationId xmlns:a16="http://schemas.microsoft.com/office/drawing/2014/main" id="{BB8E2C24-6707-4F98-3347-BBB3935C9E5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19688"/>
            <a:ext cx="12192000" cy="11657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047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>
            <a:extLst>
              <a:ext uri="{FF2B5EF4-FFF2-40B4-BE49-F238E27FC236}">
                <a16:creationId xmlns:a16="http://schemas.microsoft.com/office/drawing/2014/main" id="{D807AA5D-E90B-6707-A331-FEFE1DBB06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3041" y="3371842"/>
            <a:ext cx="5609046" cy="331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3">
            <a:extLst>
              <a:ext uri="{FF2B5EF4-FFF2-40B4-BE49-F238E27FC236}">
                <a16:creationId xmlns:a16="http://schemas.microsoft.com/office/drawing/2014/main" id="{ED17992D-7306-9192-5A61-12C8D7BB58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6042" y="1007490"/>
          <a:ext cx="4504867" cy="1836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4381475" imgH="2828925" progId="MSGraph.Chart.8">
                  <p:embed followColorScheme="full"/>
                </p:oleObj>
              </mc:Choice>
              <mc:Fallback>
                <p:oleObj name="Chart" r:id="rId3" imgW="4381475" imgH="2828925" progId="MSGraph.Chart.8">
                  <p:embed followColorScheme="full"/>
                  <p:pic>
                    <p:nvPicPr>
                      <p:cNvPr id="3" name="Object 3">
                        <a:extLst>
                          <a:ext uri="{FF2B5EF4-FFF2-40B4-BE49-F238E27FC236}">
                            <a16:creationId xmlns:a16="http://schemas.microsoft.com/office/drawing/2014/main" id="{ED17992D-7306-9192-5A61-12C8D7BB58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042" y="1007490"/>
                        <a:ext cx="4504867" cy="18362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1743D2E-1613-3F54-F80E-62D5D7F766FB}"/>
              </a:ext>
            </a:extLst>
          </p:cNvPr>
          <p:cNvSpPr txBox="1"/>
          <p:nvPr/>
        </p:nvSpPr>
        <p:spPr>
          <a:xfrm>
            <a:off x="1325881" y="2619342"/>
            <a:ext cx="11941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Enversa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744689-868C-E96C-6A28-21BA8EAF3CC4}"/>
              </a:ext>
            </a:extLst>
          </p:cNvPr>
          <p:cNvSpPr txBox="1"/>
          <p:nvPr/>
        </p:nvSpPr>
        <p:spPr>
          <a:xfrm>
            <a:off x="3339846" y="2619342"/>
            <a:ext cx="11941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Warrant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125A92-356C-DBF0-148D-7D35E899DC13}"/>
              </a:ext>
            </a:extLst>
          </p:cNvPr>
          <p:cNvSpPr txBox="1"/>
          <p:nvPr/>
        </p:nvSpPr>
        <p:spPr>
          <a:xfrm>
            <a:off x="1325881" y="1643720"/>
            <a:ext cx="11941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76 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E159A2-179D-31B0-A72F-362F7B959DC7}"/>
              </a:ext>
            </a:extLst>
          </p:cNvPr>
          <p:cNvSpPr txBox="1"/>
          <p:nvPr/>
        </p:nvSpPr>
        <p:spPr>
          <a:xfrm>
            <a:off x="3219414" y="1414497"/>
            <a:ext cx="11941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94 a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954771C7-6DE2-E3CD-92C9-F0681E06D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9624"/>
            <a:ext cx="12192000" cy="6771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Palmer control with </a:t>
            </a:r>
            <a:r>
              <a:rPr kumimoji="0" lang="en-US" altLang="en-US" sz="3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Enversa</a:t>
            </a:r>
            <a:r>
              <a:rPr kumimoji="0" lang="en-US" altLang="en-US" sz="3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vs Warrant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F53007-1EA6-1D90-45E7-5A107B8E5C72}"/>
              </a:ext>
            </a:extLst>
          </p:cNvPr>
          <p:cNvSpPr txBox="1"/>
          <p:nvPr/>
        </p:nvSpPr>
        <p:spPr>
          <a:xfrm>
            <a:off x="-113470" y="5565562"/>
            <a:ext cx="56570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Irrigation 0.4” on Day 0, 2, or 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2B8181-E59E-B545-3978-F1D18335B72E}"/>
              </a:ext>
            </a:extLst>
          </p:cNvPr>
          <p:cNvSpPr txBox="1"/>
          <p:nvPr/>
        </p:nvSpPr>
        <p:spPr>
          <a:xfrm>
            <a:off x="1322868" y="907076"/>
            <a:ext cx="31638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Irrigation Day 0</a:t>
            </a:r>
          </a:p>
        </p:txBody>
      </p:sp>
      <p:graphicFrame>
        <p:nvGraphicFramePr>
          <p:cNvPr id="18" name="Object 3">
            <a:extLst>
              <a:ext uri="{FF2B5EF4-FFF2-40B4-BE49-F238E27FC236}">
                <a16:creationId xmlns:a16="http://schemas.microsoft.com/office/drawing/2014/main" id="{6079AE02-85D1-793B-314D-C2BE72EEDEC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07426" y="1067923"/>
          <a:ext cx="4504867" cy="1836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5" imgW="4381475" imgH="2828925" progId="MSGraph.Chart.8">
                  <p:embed followColorScheme="full"/>
                </p:oleObj>
              </mc:Choice>
              <mc:Fallback>
                <p:oleObj name="Chart" r:id="rId5" imgW="4381475" imgH="2828925" progId="MSGraph.Chart.8">
                  <p:embed followColorScheme="full"/>
                  <p:pic>
                    <p:nvPicPr>
                      <p:cNvPr id="18" name="Object 3">
                        <a:extLst>
                          <a:ext uri="{FF2B5EF4-FFF2-40B4-BE49-F238E27FC236}">
                            <a16:creationId xmlns:a16="http://schemas.microsoft.com/office/drawing/2014/main" id="{6079AE02-85D1-793B-314D-C2BE72EEDEC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7426" y="1067923"/>
                        <a:ext cx="4504867" cy="18362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F71AC632-89E0-92C7-625D-1F4E4CBB51E9}"/>
              </a:ext>
            </a:extLst>
          </p:cNvPr>
          <p:cNvSpPr txBox="1"/>
          <p:nvPr/>
        </p:nvSpPr>
        <p:spPr>
          <a:xfrm>
            <a:off x="7827265" y="2679775"/>
            <a:ext cx="11941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Enversa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F101DA-5AB6-D358-C87E-252D51FCBC29}"/>
              </a:ext>
            </a:extLst>
          </p:cNvPr>
          <p:cNvSpPr txBox="1"/>
          <p:nvPr/>
        </p:nvSpPr>
        <p:spPr>
          <a:xfrm>
            <a:off x="9841230" y="2679775"/>
            <a:ext cx="11941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Warrant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C7B554-C46E-0592-598A-27A8F043DD21}"/>
              </a:ext>
            </a:extLst>
          </p:cNvPr>
          <p:cNvSpPr txBox="1"/>
          <p:nvPr/>
        </p:nvSpPr>
        <p:spPr>
          <a:xfrm>
            <a:off x="7827265" y="1704153"/>
            <a:ext cx="11941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 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48941A-3471-46E9-DA26-2D25FA0FC845}"/>
              </a:ext>
            </a:extLst>
          </p:cNvPr>
          <p:cNvSpPr txBox="1"/>
          <p:nvPr/>
        </p:nvSpPr>
        <p:spPr>
          <a:xfrm>
            <a:off x="9720798" y="1474930"/>
            <a:ext cx="11941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99 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A717E2-80FD-E85E-7434-D8202524AF57}"/>
              </a:ext>
            </a:extLst>
          </p:cNvPr>
          <p:cNvSpPr txBox="1"/>
          <p:nvPr/>
        </p:nvSpPr>
        <p:spPr>
          <a:xfrm>
            <a:off x="7827265" y="944296"/>
            <a:ext cx="31638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Irrigation Day 2</a:t>
            </a:r>
          </a:p>
        </p:txBody>
      </p:sp>
      <p:graphicFrame>
        <p:nvGraphicFramePr>
          <p:cNvPr id="25" name="Object 3">
            <a:extLst>
              <a:ext uri="{FF2B5EF4-FFF2-40B4-BE49-F238E27FC236}">
                <a16:creationId xmlns:a16="http://schemas.microsoft.com/office/drawing/2014/main" id="{25809E06-5E97-F7CB-3C75-8641CC32F8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04962" y="4010641"/>
          <a:ext cx="4504867" cy="1836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7" imgW="4381475" imgH="2828925" progId="MSGraph.Chart.8">
                  <p:embed followColorScheme="full"/>
                </p:oleObj>
              </mc:Choice>
              <mc:Fallback>
                <p:oleObj name="Chart" r:id="rId7" imgW="4381475" imgH="2828925" progId="MSGraph.Chart.8">
                  <p:embed followColorScheme="full"/>
                  <p:pic>
                    <p:nvPicPr>
                      <p:cNvPr id="25" name="Object 3">
                        <a:extLst>
                          <a:ext uri="{FF2B5EF4-FFF2-40B4-BE49-F238E27FC236}">
                            <a16:creationId xmlns:a16="http://schemas.microsoft.com/office/drawing/2014/main" id="{25809E06-5E97-F7CB-3C75-8641CC32F8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4962" y="4010641"/>
                        <a:ext cx="4504867" cy="18362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701E2DF3-45B2-40D1-79B9-FD2839F32AE8}"/>
              </a:ext>
            </a:extLst>
          </p:cNvPr>
          <p:cNvSpPr txBox="1"/>
          <p:nvPr/>
        </p:nvSpPr>
        <p:spPr>
          <a:xfrm>
            <a:off x="7924801" y="5622493"/>
            <a:ext cx="11941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Enversa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BD49D9-8AB9-7F79-B7F0-30116B68AFF5}"/>
              </a:ext>
            </a:extLst>
          </p:cNvPr>
          <p:cNvSpPr txBox="1"/>
          <p:nvPr/>
        </p:nvSpPr>
        <p:spPr>
          <a:xfrm>
            <a:off x="9938766" y="5622493"/>
            <a:ext cx="11941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Warrant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F863E1-8C47-EC12-B8B3-FBBCB6B1C719}"/>
              </a:ext>
            </a:extLst>
          </p:cNvPr>
          <p:cNvSpPr txBox="1"/>
          <p:nvPr/>
        </p:nvSpPr>
        <p:spPr>
          <a:xfrm>
            <a:off x="7924801" y="4646871"/>
            <a:ext cx="11941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94 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4306C0-1592-5B7E-3E62-7173879E7C3F}"/>
              </a:ext>
            </a:extLst>
          </p:cNvPr>
          <p:cNvSpPr txBox="1"/>
          <p:nvPr/>
        </p:nvSpPr>
        <p:spPr>
          <a:xfrm>
            <a:off x="9818334" y="4417648"/>
            <a:ext cx="11941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99 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ED43A5E-1B6B-C954-A9FB-0DBA3023FFE0}"/>
              </a:ext>
            </a:extLst>
          </p:cNvPr>
          <p:cNvSpPr txBox="1"/>
          <p:nvPr/>
        </p:nvSpPr>
        <p:spPr>
          <a:xfrm>
            <a:off x="7827264" y="3743761"/>
            <a:ext cx="31638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Irrigation Day 7</a:t>
            </a:r>
          </a:p>
        </p:txBody>
      </p:sp>
      <p:sp>
        <p:nvSpPr>
          <p:cNvPr id="31" name="Line 2">
            <a:extLst>
              <a:ext uri="{FF2B5EF4-FFF2-40B4-BE49-F238E27FC236}">
                <a16:creationId xmlns:a16="http://schemas.microsoft.com/office/drawing/2014/main" id="{3BD92C4A-D6AE-1043-5C04-C9F8D8CC043E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19688"/>
            <a:ext cx="12192000" cy="11657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8CC0626-33E4-8693-1205-8A51C35B4183}"/>
              </a:ext>
            </a:extLst>
          </p:cNvPr>
          <p:cNvSpPr txBox="1"/>
          <p:nvPr/>
        </p:nvSpPr>
        <p:spPr>
          <a:xfrm>
            <a:off x="5813569" y="6393375"/>
            <a:ext cx="6415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Rate for both products 48 oz/A; evaluation ~2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after irrigation</a:t>
            </a:r>
          </a:p>
        </p:txBody>
      </p:sp>
    </p:spTree>
    <p:extLst>
      <p:ext uri="{BB962C8B-B14F-4D97-AF65-F5344CB8AC3E}">
        <p14:creationId xmlns:p14="http://schemas.microsoft.com/office/powerpoint/2010/main" val="833943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45530"/>
            <a:ext cx="6743597" cy="40046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4165"/>
            <a:ext cx="12192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Alite 27…..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Axant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ISO Systems Are Strong!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7BAE1F-8118-40D6-A929-B9293BD34489}"/>
              </a:ext>
            </a:extLst>
          </p:cNvPr>
          <p:cNvSpPr txBox="1"/>
          <p:nvPr/>
        </p:nvSpPr>
        <p:spPr>
          <a:xfrm>
            <a:off x="6783717" y="1258335"/>
            <a:ext cx="5408283" cy="4854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Must plant tolerant cultivar (Stoneville) 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Little to no crop response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Residual at 2.5 to 3 oz/A is very good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Tank-mix needed, </a:t>
            </a:r>
            <a:r>
              <a:rPr kumimoji="0" lang="en-US" sz="30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very broad spectrum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BA40CD9-4336-F71B-C88A-CB6133D68A3C}"/>
              </a:ext>
            </a:extLst>
          </p:cNvPr>
          <p:cNvCxnSpPr/>
          <p:nvPr/>
        </p:nvCxnSpPr>
        <p:spPr bwMode="auto">
          <a:xfrm>
            <a:off x="1408176" y="393192"/>
            <a:ext cx="195681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Line 2">
            <a:extLst>
              <a:ext uri="{FF2B5EF4-FFF2-40B4-BE49-F238E27FC236}">
                <a16:creationId xmlns:a16="http://schemas.microsoft.com/office/drawing/2014/main" id="{4D173169-2811-4EC7-F265-FF6A57C3B08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19688"/>
            <a:ext cx="12192000" cy="11657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9855F8-0267-0D34-4399-E216EBB93685}"/>
              </a:ext>
            </a:extLst>
          </p:cNvPr>
          <p:cNvSpPr txBox="1"/>
          <p:nvPr/>
        </p:nvSpPr>
        <p:spPr>
          <a:xfrm>
            <a:off x="317137" y="5806440"/>
            <a:ext cx="4297680" cy="86177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Every other bed is treated with a tank mix partner with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Axant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351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sept1-2011 056">
            <a:extLst>
              <a:ext uri="{FF2B5EF4-FFF2-40B4-BE49-F238E27FC236}">
                <a16:creationId xmlns:a16="http://schemas.microsoft.com/office/drawing/2014/main" id="{6EBE0B12-D9C1-7D7C-C975-E7911CA9F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44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3">
            <a:extLst>
              <a:ext uri="{FF2B5EF4-FFF2-40B4-BE49-F238E27FC236}">
                <a16:creationId xmlns:a16="http://schemas.microsoft.com/office/drawing/2014/main" id="{0D509032-9D9C-5EC6-6639-EAE89AD26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7950" y="2590800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ts val="25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ts val="2100"/>
              </a:lnSpc>
              <a:spcBef>
                <a:spcPct val="20000"/>
              </a:spcBef>
              <a:buFont typeface="Arial Narrow" panose="020B0606020202030204" pitchFamily="34" charset="0"/>
              <a:buChar char="―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ts val="21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ts val="21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ts val="21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420" name="Rectangle 4">
            <a:extLst>
              <a:ext uri="{FF2B5EF4-FFF2-40B4-BE49-F238E27FC236}">
                <a16:creationId xmlns:a16="http://schemas.microsoft.com/office/drawing/2014/main" id="{ECFF7176-2858-6643-2BA9-4713B753F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9300" y="3754310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ts val="25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ts val="2100"/>
              </a:lnSpc>
              <a:spcBef>
                <a:spcPct val="20000"/>
              </a:spcBef>
              <a:buFont typeface="Arial Narrow" panose="020B0606020202030204" pitchFamily="34" charset="0"/>
              <a:buChar char="―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ts val="21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ts val="21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ts val="21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421" name="Rectangle 5">
            <a:extLst>
              <a:ext uri="{FF2B5EF4-FFF2-40B4-BE49-F238E27FC236}">
                <a16:creationId xmlns:a16="http://schemas.microsoft.com/office/drawing/2014/main" id="{CB34D4B7-3209-7F06-C1BD-E5174FB63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1865983"/>
            <a:ext cx="54864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ts val="25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ts val="2100"/>
              </a:lnSpc>
              <a:spcBef>
                <a:spcPct val="20000"/>
              </a:spcBef>
              <a:buFont typeface="Arial Narrow" panose="020B0606020202030204" pitchFamily="34" charset="0"/>
              <a:buChar char="―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ts val="21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ts val="21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ts val="21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422" name="Line 7">
            <a:extLst>
              <a:ext uri="{FF2B5EF4-FFF2-40B4-BE49-F238E27FC236}">
                <a16:creationId xmlns:a16="http://schemas.microsoft.com/office/drawing/2014/main" id="{0D594F0F-8A94-DF94-C5B9-FFEA8C6FEFE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05600" y="1957616"/>
            <a:ext cx="2090928" cy="70938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423" name="Text Box 8">
            <a:extLst>
              <a:ext uri="{FF2B5EF4-FFF2-40B4-BE49-F238E27FC236}">
                <a16:creationId xmlns:a16="http://schemas.microsoft.com/office/drawing/2014/main" id="{2C206D00-DCFD-37CD-B3C4-905303B8C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4517" y="867405"/>
            <a:ext cx="318016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ts val="25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ts val="2100"/>
              </a:lnSpc>
              <a:spcBef>
                <a:spcPct val="20000"/>
              </a:spcBef>
              <a:buFont typeface="Arial Narrow" panose="020B0606020202030204" pitchFamily="34" charset="0"/>
              <a:buChar char="―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ts val="21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ts val="21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ts val="21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Much Volatility Research in GA</a:t>
            </a:r>
          </a:p>
        </p:txBody>
      </p:sp>
      <p:sp>
        <p:nvSpPr>
          <p:cNvPr id="60424" name="Text Box 9">
            <a:extLst>
              <a:ext uri="{FF2B5EF4-FFF2-40B4-BE49-F238E27FC236}">
                <a16:creationId xmlns:a16="http://schemas.microsoft.com/office/drawing/2014/main" id="{2930F2A0-0088-4173-66DC-44CD32E07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923" y="1248769"/>
            <a:ext cx="1676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25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ts val="2100"/>
              </a:lnSpc>
              <a:spcBef>
                <a:spcPct val="20000"/>
              </a:spcBef>
              <a:buFont typeface="Arial Narrow" panose="020B0606020202030204" pitchFamily="34" charset="0"/>
              <a:buChar char="―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ts val="21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ts val="21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ts val="21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Ester</a:t>
            </a:r>
          </a:p>
        </p:txBody>
      </p:sp>
      <p:sp>
        <p:nvSpPr>
          <p:cNvPr id="60425" name="Text Box 10">
            <a:extLst>
              <a:ext uri="{FF2B5EF4-FFF2-40B4-BE49-F238E27FC236}">
                <a16:creationId xmlns:a16="http://schemas.microsoft.com/office/drawing/2014/main" id="{3C345F89-F01B-91ED-A0E6-49128286B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2057400"/>
            <a:ext cx="1676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25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ts val="2100"/>
              </a:lnSpc>
              <a:spcBef>
                <a:spcPct val="20000"/>
              </a:spcBef>
              <a:buFont typeface="Arial Narrow" panose="020B0606020202030204" pitchFamily="34" charset="0"/>
              <a:buChar char="―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ts val="21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ts val="21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ts val="21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Amine</a:t>
            </a:r>
          </a:p>
        </p:txBody>
      </p:sp>
      <p:sp>
        <p:nvSpPr>
          <p:cNvPr id="60426" name="Text Box 11">
            <a:extLst>
              <a:ext uri="{FF2B5EF4-FFF2-40B4-BE49-F238E27FC236}">
                <a16:creationId xmlns:a16="http://schemas.microsoft.com/office/drawing/2014/main" id="{4186B156-73C4-A82D-4230-8FBC88413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2100" y="3216035"/>
            <a:ext cx="1676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25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ts val="2100"/>
              </a:lnSpc>
              <a:spcBef>
                <a:spcPct val="20000"/>
              </a:spcBef>
              <a:buFont typeface="Arial Narrow" panose="020B0606020202030204" pitchFamily="34" charset="0"/>
              <a:buChar char="―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ts val="21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ts val="21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ts val="21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Choline</a:t>
            </a:r>
          </a:p>
        </p:txBody>
      </p:sp>
      <p:grpSp>
        <p:nvGrpSpPr>
          <p:cNvPr id="60427" name="Group 12">
            <a:extLst>
              <a:ext uri="{FF2B5EF4-FFF2-40B4-BE49-F238E27FC236}">
                <a16:creationId xmlns:a16="http://schemas.microsoft.com/office/drawing/2014/main" id="{1FC09DAC-553E-6C56-7CB8-F84649C0E8C8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3810000"/>
            <a:ext cx="3527756" cy="3182938"/>
            <a:chOff x="951" y="432"/>
            <a:chExt cx="3678" cy="3449"/>
          </a:xfrm>
        </p:grpSpPr>
        <p:sp>
          <p:nvSpPr>
            <p:cNvPr id="60432" name="Oval 13">
              <a:extLst>
                <a:ext uri="{FF2B5EF4-FFF2-40B4-BE49-F238E27FC236}">
                  <a16:creationId xmlns:a16="http://schemas.microsoft.com/office/drawing/2014/main" id="{C1A0A3BE-9AE0-8FC4-2CEA-CCB5821949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720"/>
              <a:ext cx="2880" cy="2688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lnSpc>
                  <a:spcPts val="25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lnSpc>
                  <a:spcPts val="2100"/>
                </a:lnSpc>
                <a:spcBef>
                  <a:spcPct val="20000"/>
                </a:spcBef>
                <a:buFont typeface="Arial Narrow" panose="020B0606020202030204" pitchFamily="34" charset="0"/>
                <a:buChar char="―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0433" name="Line 14">
              <a:extLst>
                <a:ext uri="{FF2B5EF4-FFF2-40B4-BE49-F238E27FC236}">
                  <a16:creationId xmlns:a16="http://schemas.microsoft.com/office/drawing/2014/main" id="{93BA2A84-F5A2-4126-8954-A25451D5E9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720"/>
              <a:ext cx="0" cy="26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434" name="Line 15">
              <a:extLst>
                <a:ext uri="{FF2B5EF4-FFF2-40B4-BE49-F238E27FC236}">
                  <a16:creationId xmlns:a16="http://schemas.microsoft.com/office/drawing/2014/main" id="{C95E1DE9-5E61-17F1-9021-5210A89F3A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4" y="2064"/>
              <a:ext cx="28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435" name="Line 16">
              <a:extLst>
                <a:ext uri="{FF2B5EF4-FFF2-40B4-BE49-F238E27FC236}">
                  <a16:creationId xmlns:a16="http://schemas.microsoft.com/office/drawing/2014/main" id="{1FC8627A-77A3-9F54-813B-168B458554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80" y="1200"/>
              <a:ext cx="2208" cy="17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436" name="Line 17">
              <a:extLst>
                <a:ext uri="{FF2B5EF4-FFF2-40B4-BE49-F238E27FC236}">
                  <a16:creationId xmlns:a16="http://schemas.microsoft.com/office/drawing/2014/main" id="{D7A74209-2F25-21D1-5E00-A0BDA54EAC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1200"/>
              <a:ext cx="2208" cy="17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437" name="Text Box 18">
              <a:extLst>
                <a:ext uri="{FF2B5EF4-FFF2-40B4-BE49-F238E27FC236}">
                  <a16:creationId xmlns:a16="http://schemas.microsoft.com/office/drawing/2014/main" id="{7F253055-8C4C-C21E-7650-ED8D8FE6DC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9" y="1929"/>
              <a:ext cx="288" cy="39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ts val="25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lnSpc>
                  <a:spcPts val="2100"/>
                </a:lnSpc>
                <a:spcBef>
                  <a:spcPct val="20000"/>
                </a:spcBef>
                <a:buFont typeface="Arial Narrow" panose="020B0606020202030204" pitchFamily="34" charset="0"/>
                <a:buChar char="―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0438" name="Text Box 19">
              <a:extLst>
                <a:ext uri="{FF2B5EF4-FFF2-40B4-BE49-F238E27FC236}">
                  <a16:creationId xmlns:a16="http://schemas.microsoft.com/office/drawing/2014/main" id="{99CCCDC6-BA95-D601-D6BD-798B848143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7" y="3385"/>
              <a:ext cx="404" cy="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ts val="25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lnSpc>
                  <a:spcPts val="2100"/>
                </a:lnSpc>
                <a:spcBef>
                  <a:spcPct val="20000"/>
                </a:spcBef>
                <a:buFont typeface="Arial Narrow" panose="020B0606020202030204" pitchFamily="34" charset="0"/>
                <a:buChar char="―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60439" name="Text Box 20">
              <a:extLst>
                <a:ext uri="{FF2B5EF4-FFF2-40B4-BE49-F238E27FC236}">
                  <a16:creationId xmlns:a16="http://schemas.microsoft.com/office/drawing/2014/main" id="{5ACFC45A-E057-9258-0A1A-20A8921FB8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6" y="2880"/>
              <a:ext cx="620" cy="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ts val="25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lnSpc>
                  <a:spcPts val="2100"/>
                </a:lnSpc>
                <a:spcBef>
                  <a:spcPct val="20000"/>
                </a:spcBef>
                <a:buFont typeface="Arial Narrow" panose="020B0606020202030204" pitchFamily="34" charset="0"/>
                <a:buChar char="―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</a:t>
              </a:r>
            </a:p>
          </p:txBody>
        </p:sp>
        <p:sp>
          <p:nvSpPr>
            <p:cNvPr id="60440" name="Text Box 21">
              <a:extLst>
                <a:ext uri="{FF2B5EF4-FFF2-40B4-BE49-F238E27FC236}">
                  <a16:creationId xmlns:a16="http://schemas.microsoft.com/office/drawing/2014/main" id="{D77260EB-E1A9-B0D8-C587-525B2FAD9E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5" y="2880"/>
              <a:ext cx="709" cy="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ts val="25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lnSpc>
                  <a:spcPts val="2100"/>
                </a:lnSpc>
                <a:spcBef>
                  <a:spcPct val="20000"/>
                </a:spcBef>
                <a:buFont typeface="Arial Narrow" panose="020B0606020202030204" pitchFamily="34" charset="0"/>
                <a:buChar char="―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SW</a:t>
              </a:r>
            </a:p>
          </p:txBody>
        </p:sp>
        <p:sp>
          <p:nvSpPr>
            <p:cNvPr id="60441" name="Text Box 22">
              <a:extLst>
                <a:ext uri="{FF2B5EF4-FFF2-40B4-BE49-F238E27FC236}">
                  <a16:creationId xmlns:a16="http://schemas.microsoft.com/office/drawing/2014/main" id="{782079B9-2F5C-6336-F162-C217B3B850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3" y="1920"/>
              <a:ext cx="406" cy="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ts val="25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lnSpc>
                  <a:spcPts val="2100"/>
                </a:lnSpc>
                <a:spcBef>
                  <a:spcPct val="20000"/>
                </a:spcBef>
                <a:buFont typeface="Arial Narrow" panose="020B0606020202030204" pitchFamily="34" charset="0"/>
                <a:buChar char="―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60442" name="Text Box 23">
              <a:extLst>
                <a:ext uri="{FF2B5EF4-FFF2-40B4-BE49-F238E27FC236}">
                  <a16:creationId xmlns:a16="http://schemas.microsoft.com/office/drawing/2014/main" id="{454A49F0-6F2C-7DB8-1124-07959A2408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1" y="1920"/>
              <a:ext cx="495" cy="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ts val="25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lnSpc>
                  <a:spcPts val="2100"/>
                </a:lnSpc>
                <a:spcBef>
                  <a:spcPct val="20000"/>
                </a:spcBef>
                <a:buFont typeface="Arial Narrow" panose="020B0606020202030204" pitchFamily="34" charset="0"/>
                <a:buChar char="―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</a:t>
              </a:r>
            </a:p>
          </p:txBody>
        </p:sp>
        <p:sp>
          <p:nvSpPr>
            <p:cNvPr id="60443" name="Text Box 24">
              <a:extLst>
                <a:ext uri="{FF2B5EF4-FFF2-40B4-BE49-F238E27FC236}">
                  <a16:creationId xmlns:a16="http://schemas.microsoft.com/office/drawing/2014/main" id="{952BC3AA-BBD5-DF3E-EC92-DEAED56746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9" y="432"/>
              <a:ext cx="422" cy="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ts val="25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lnSpc>
                  <a:spcPts val="2100"/>
                </a:lnSpc>
                <a:spcBef>
                  <a:spcPct val="20000"/>
                </a:spcBef>
                <a:buFont typeface="Arial Narrow" panose="020B0606020202030204" pitchFamily="34" charset="0"/>
                <a:buChar char="―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60444" name="Text Box 25">
              <a:extLst>
                <a:ext uri="{FF2B5EF4-FFF2-40B4-BE49-F238E27FC236}">
                  <a16:creationId xmlns:a16="http://schemas.microsoft.com/office/drawing/2014/main" id="{7492078A-77A0-047E-CAEA-D8A248365C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1" y="912"/>
              <a:ext cx="639" cy="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ts val="25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lnSpc>
                  <a:spcPts val="2100"/>
                </a:lnSpc>
                <a:spcBef>
                  <a:spcPct val="20000"/>
                </a:spcBef>
                <a:buFont typeface="Arial Narrow" panose="020B0606020202030204" pitchFamily="34" charset="0"/>
                <a:buChar char="―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NE</a:t>
              </a:r>
            </a:p>
          </p:txBody>
        </p:sp>
        <p:sp>
          <p:nvSpPr>
            <p:cNvPr id="60445" name="Text Box 26">
              <a:extLst>
                <a:ext uri="{FF2B5EF4-FFF2-40B4-BE49-F238E27FC236}">
                  <a16:creationId xmlns:a16="http://schemas.microsoft.com/office/drawing/2014/main" id="{E44BE463-FC1A-C31E-C5EF-E5E60863B5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5" y="912"/>
              <a:ext cx="727" cy="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ts val="25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lnSpc>
                  <a:spcPts val="2100"/>
                </a:lnSpc>
                <a:spcBef>
                  <a:spcPct val="20000"/>
                </a:spcBef>
                <a:buFont typeface="Arial Narrow" panose="020B0606020202030204" pitchFamily="34" charset="0"/>
                <a:buChar char="―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NW</a:t>
              </a:r>
            </a:p>
          </p:txBody>
        </p:sp>
        <p:sp>
          <p:nvSpPr>
            <p:cNvPr id="60446" name="Oval 27">
              <a:extLst>
                <a:ext uri="{FF2B5EF4-FFF2-40B4-BE49-F238E27FC236}">
                  <a16:creationId xmlns:a16="http://schemas.microsoft.com/office/drawing/2014/main" id="{15601BCC-D452-6B74-F8C7-F911C74BDC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824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lnSpc>
                  <a:spcPts val="25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lnSpc>
                  <a:spcPts val="2100"/>
                </a:lnSpc>
                <a:spcBef>
                  <a:spcPct val="20000"/>
                </a:spcBef>
                <a:buFont typeface="Arial Narrow" panose="020B0606020202030204" pitchFamily="34" charset="0"/>
                <a:buChar char="―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0447" name="Oval 28">
              <a:extLst>
                <a:ext uri="{FF2B5EF4-FFF2-40B4-BE49-F238E27FC236}">
                  <a16:creationId xmlns:a16="http://schemas.microsoft.com/office/drawing/2014/main" id="{88D9BCF9-7C7F-D9D5-A795-E8E9EB88A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1728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lnSpc>
                  <a:spcPts val="25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lnSpc>
                  <a:spcPts val="2100"/>
                </a:lnSpc>
                <a:spcBef>
                  <a:spcPct val="20000"/>
                </a:spcBef>
                <a:buFont typeface="Arial Narrow" panose="020B0606020202030204" pitchFamily="34" charset="0"/>
                <a:buChar char="―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0448" name="Oval 29">
              <a:extLst>
                <a:ext uri="{FF2B5EF4-FFF2-40B4-BE49-F238E27FC236}">
                  <a16:creationId xmlns:a16="http://schemas.microsoft.com/office/drawing/2014/main" id="{2C81D262-8733-7028-0A72-7AC004D064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1584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lnSpc>
                  <a:spcPts val="25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lnSpc>
                  <a:spcPts val="2100"/>
                </a:lnSpc>
                <a:spcBef>
                  <a:spcPct val="20000"/>
                </a:spcBef>
                <a:buFont typeface="Arial Narrow" panose="020B0606020202030204" pitchFamily="34" charset="0"/>
                <a:buChar char="―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0449" name="Oval 30">
              <a:extLst>
                <a:ext uri="{FF2B5EF4-FFF2-40B4-BE49-F238E27FC236}">
                  <a16:creationId xmlns:a16="http://schemas.microsoft.com/office/drawing/2014/main" id="{819A604C-ABE7-303A-3595-162BDEDCB7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344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lnSpc>
                  <a:spcPts val="25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lnSpc>
                  <a:spcPts val="2100"/>
                </a:lnSpc>
                <a:spcBef>
                  <a:spcPct val="20000"/>
                </a:spcBef>
                <a:buFont typeface="Arial Narrow" panose="020B0606020202030204" pitchFamily="34" charset="0"/>
                <a:buChar char="―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0450" name="Oval 31">
              <a:extLst>
                <a:ext uri="{FF2B5EF4-FFF2-40B4-BE49-F238E27FC236}">
                  <a16:creationId xmlns:a16="http://schemas.microsoft.com/office/drawing/2014/main" id="{A739C2CD-F03D-B200-727B-F7EEA6C173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15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lnSpc>
                  <a:spcPts val="25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lnSpc>
                  <a:spcPts val="2100"/>
                </a:lnSpc>
                <a:spcBef>
                  <a:spcPct val="20000"/>
                </a:spcBef>
                <a:buFont typeface="Arial Narrow" panose="020B0606020202030204" pitchFamily="34" charset="0"/>
                <a:buChar char="―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0451" name="Oval 32">
              <a:extLst>
                <a:ext uri="{FF2B5EF4-FFF2-40B4-BE49-F238E27FC236}">
                  <a16:creationId xmlns:a16="http://schemas.microsoft.com/office/drawing/2014/main" id="{3ECBDC61-0921-39F4-5F89-49F176B22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488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lnSpc>
                  <a:spcPts val="25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lnSpc>
                  <a:spcPts val="2100"/>
                </a:lnSpc>
                <a:spcBef>
                  <a:spcPct val="20000"/>
                </a:spcBef>
                <a:buFont typeface="Arial Narrow" panose="020B0606020202030204" pitchFamily="34" charset="0"/>
                <a:buChar char="―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lnSpc>
                  <a:spcPts val="2100"/>
                </a:lnSpc>
                <a:spcBef>
                  <a:spcPct val="20000"/>
                </a:spcBef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1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200">
                  <a:solidFill>
                    <a:srgbClr val="7F7F7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0452" name="AutoShape 33">
              <a:extLst>
                <a:ext uri="{FF2B5EF4-FFF2-40B4-BE49-F238E27FC236}">
                  <a16:creationId xmlns:a16="http://schemas.microsoft.com/office/drawing/2014/main" id="{704257D5-333C-4674-8E68-00AC9D1896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488"/>
              <a:ext cx="816" cy="61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0 w 21600"/>
                <a:gd name="T19" fmla="*/ 3161 h 21600"/>
                <a:gd name="T20" fmla="*/ 18450 w 21600"/>
                <a:gd name="T21" fmla="*/ 1843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7817" y="5400"/>
                    <a:pt x="5400" y="7817"/>
                    <a:pt x="5400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0431" name="Text Box 5">
            <a:extLst>
              <a:ext uri="{FF2B5EF4-FFF2-40B4-BE49-F238E27FC236}">
                <a16:creationId xmlns:a16="http://schemas.microsoft.com/office/drawing/2014/main" id="{63B87F83-6CE1-1535-2029-02C9978F6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12192000" cy="64633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ts val="25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ts val="2100"/>
              </a:lnSpc>
              <a:spcBef>
                <a:spcPct val="20000"/>
              </a:spcBef>
              <a:buFont typeface="Arial Narrow" panose="020B0606020202030204" pitchFamily="34" charset="0"/>
              <a:buChar char="―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ts val="21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ts val="21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ts val="21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Comparing 2,4-D Formulations.  #1 Drift Issue in 2024</a:t>
            </a: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12C9C6A6-B5BD-095B-839F-2CAA9851A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0" y="6299871"/>
            <a:ext cx="2438400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ts val="25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ts val="2100"/>
              </a:lnSpc>
              <a:spcBef>
                <a:spcPct val="20000"/>
              </a:spcBef>
              <a:buFont typeface="Arial Narrow" panose="020B0606020202030204" pitchFamily="34" charset="0"/>
              <a:buChar char="―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ts val="21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ts val="21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ts val="21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1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Sunbelt Expo</a:t>
            </a:r>
          </a:p>
        </p:txBody>
      </p:sp>
      <p:sp>
        <p:nvSpPr>
          <p:cNvPr id="3" name="Line 2">
            <a:extLst>
              <a:ext uri="{FF2B5EF4-FFF2-40B4-BE49-F238E27FC236}">
                <a16:creationId xmlns:a16="http://schemas.microsoft.com/office/drawing/2014/main" id="{CADD52C0-4B4B-C19E-BE83-D19A8AD7C11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2164"/>
            <a:ext cx="12192000" cy="11657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CA5DA837-7765-0829-F367-C13534B7D6D7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4" y="3477"/>
            <a:ext cx="12192000" cy="11657"/>
          </a:xfrm>
          <a:prstGeom prst="line">
            <a:avLst/>
          </a:prstGeom>
          <a:noFill/>
          <a:ln w="38100" cap="sq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794244"/>
      </p:ext>
    </p:extLst>
  </p:cSld>
  <p:clrMapOvr>
    <a:masterClrMapping/>
  </p:clrMapOvr>
</p:sld>
</file>

<file path=ppt/theme/theme1.xml><?xml version="1.0" encoding="utf-8"?>
<a:theme xmlns:a="http://schemas.openxmlformats.org/drawingml/2006/main" name="8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UGA Extension/4-H Theme">
  <a:themeElements>
    <a:clrScheme name="UGA x 4-H Brand">
      <a:dk1>
        <a:srgbClr val="000000"/>
      </a:dk1>
      <a:lt1>
        <a:srgbClr val="FFFFFF"/>
      </a:lt1>
      <a:dk2>
        <a:srgbClr val="BA0C2F"/>
      </a:dk2>
      <a:lt2>
        <a:srgbClr val="9EA2A2"/>
      </a:lt2>
      <a:accent1>
        <a:srgbClr val="00A3AD"/>
      </a:accent1>
      <a:accent2>
        <a:srgbClr val="B7BF10"/>
      </a:accent2>
      <a:accent3>
        <a:srgbClr val="339966"/>
      </a:accent3>
      <a:accent4>
        <a:srgbClr val="61C250"/>
      </a:accent4>
      <a:accent5>
        <a:srgbClr val="BED600"/>
      </a:accent5>
      <a:accent6>
        <a:srgbClr val="FFCB4F"/>
      </a:accent6>
      <a:hlink>
        <a:srgbClr val="BA0C2F"/>
      </a:hlink>
      <a:folHlink>
        <a:srgbClr val="E3002B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Content Slide (Option B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tension 4-H Template - Widescreen [Read-Only]" id="{0DE6B5F7-006F-49CB-8632-B7F18EFCD19A}" vid="{95CC072C-6A48-4D9C-B759-7D9BE76E181F}"/>
    </a:ext>
  </a:extLst>
</a:theme>
</file>

<file path=ppt/theme/theme14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Content Slide (Option B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tension 4-H Template - Widescreen [Read-Only]" id="{0DE6B5F7-006F-49CB-8632-B7F18EFCD19A}" vid="{95CC072C-6A48-4D9C-B759-7D9BE76E181F}"/>
    </a:ext>
  </a:extLst>
</a:theme>
</file>

<file path=ppt/theme/theme16.xml><?xml version="1.0" encoding="utf-8"?>
<a:theme xmlns:a="http://schemas.openxmlformats.org/drawingml/2006/main" name="3_Content Slide (Option B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tension 4-H Template - Widescreen [Read-Only]" id="{0DE6B5F7-006F-49CB-8632-B7F18EFCD19A}" vid="{95CC072C-6A48-4D9C-B759-7D9BE76E181F}"/>
    </a:ext>
  </a:extLst>
</a:theme>
</file>

<file path=ppt/theme/theme17.xml><?xml version="1.0" encoding="utf-8"?>
<a:theme xmlns:a="http://schemas.openxmlformats.org/drawingml/2006/main" name="7_Content Slide (Option B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tension 4-H Template - Widescreen [Read-Only]" id="{0DE6B5F7-006F-49CB-8632-B7F18EFCD19A}" vid="{95CC072C-6A48-4D9C-B759-7D9BE76E181F}"/>
    </a:ext>
  </a:extLst>
</a:theme>
</file>

<file path=ppt/theme/theme18.xml><?xml version="1.0" encoding="utf-8"?>
<a:theme xmlns:a="http://schemas.openxmlformats.org/drawingml/2006/main" name="8_Content Slide (Option B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tension 4-H Template - Widescreen [Read-Only]" id="{0DE6B5F7-006F-49CB-8632-B7F18EFCD19A}" vid="{95CC072C-6A48-4D9C-B759-7D9BE76E181F}"/>
    </a:ext>
  </a:ext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 (Option B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tension 4-H Template - Widescreen [Read-Only]" id="{0DE6B5F7-006F-49CB-8632-B7F18EFCD19A}" vid="{95CC072C-6A48-4D9C-B759-7D9BE76E181F}"/>
    </a:ext>
  </a:extLst>
</a:theme>
</file>

<file path=ppt/theme/theme3.xml><?xml version="1.0" encoding="utf-8"?>
<a:theme xmlns:a="http://schemas.openxmlformats.org/drawingml/2006/main" name="2_Content Slide (Option B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tension 4-H Template - Widescreen [Read-Only]" id="{0DE6B5F7-006F-49CB-8632-B7F18EFCD19A}" vid="{95CC072C-6A48-4D9C-B759-7D9BE76E181F}"/>
    </a:ext>
  </a:extLst>
</a:theme>
</file>

<file path=ppt/theme/theme4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Content Slide (Option B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tension 4-H Template - Widescreen [Read-Only]" id="{0DE6B5F7-006F-49CB-8632-B7F18EFCD19A}" vid="{95CC072C-6A48-4D9C-B759-7D9BE76E181F}"/>
    </a:ext>
  </a:extLst>
</a:theme>
</file>

<file path=ppt/theme/theme6.xml><?xml version="1.0" encoding="utf-8"?>
<a:theme xmlns:a="http://schemas.openxmlformats.org/drawingml/2006/main" name="YES Slides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Syngenta Brand Template - low size">
  <a:themeElements>
    <a:clrScheme name="Syngenta 2007">
      <a:dk1>
        <a:srgbClr val="626469"/>
      </a:dk1>
      <a:lt1>
        <a:srgbClr val="FFFFFF"/>
      </a:lt1>
      <a:dk2>
        <a:srgbClr val="5F7800"/>
      </a:dk2>
      <a:lt2>
        <a:srgbClr val="FFB400"/>
      </a:lt2>
      <a:accent1>
        <a:srgbClr val="00A0BE"/>
      </a:accent1>
      <a:accent2>
        <a:srgbClr val="AAB400"/>
      </a:accent2>
      <a:accent3>
        <a:srgbClr val="EB8200"/>
      </a:accent3>
      <a:accent4>
        <a:srgbClr val="82C8DC"/>
      </a:accent4>
      <a:accent5>
        <a:srgbClr val="FFB400"/>
      </a:accent5>
      <a:accent6>
        <a:srgbClr val="5F7800"/>
      </a:accent6>
      <a:hlink>
        <a:srgbClr val="EB8200"/>
      </a:hlink>
      <a:folHlink>
        <a:srgbClr val="82C8DC"/>
      </a:folHlink>
    </a:clrScheme>
    <a:fontScheme name="Printout Syngenta 200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6350" cap="flat" cmpd="sng" algn="ctr">
          <a:solidFill>
            <a:schemeClr val="folHlink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ts val="60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6350" cap="flat" cmpd="sng" algn="ctr">
          <a:solidFill>
            <a:schemeClr val="folHlink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ts val="60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normAutofit/>
      </a:bodyPr>
      <a:lstStyle>
        <a:defPPr>
          <a:spcBef>
            <a:spcPts val="0"/>
          </a:spcBef>
          <a:spcAft>
            <a:spcPts val="600"/>
          </a:spcAft>
          <a:defRPr sz="2000" dirty="0" err="1" smtClean="0"/>
        </a:defPPr>
      </a:lstStyle>
    </a:txDef>
  </a:objectDefaults>
  <a:extraClrSchemeLst/>
</a:theme>
</file>

<file path=ppt/theme/theme9.xml><?xml version="1.0" encoding="utf-8"?>
<a:theme xmlns:a="http://schemas.openxmlformats.org/drawingml/2006/main" name="Syngenta Landscape 2007">
  <a:themeElements>
    <a:clrScheme name="Syngenta 2007">
      <a:dk1>
        <a:srgbClr val="626469"/>
      </a:dk1>
      <a:lt1>
        <a:srgbClr val="FFFFFF"/>
      </a:lt1>
      <a:dk2>
        <a:srgbClr val="5F7800"/>
      </a:dk2>
      <a:lt2>
        <a:srgbClr val="FFB400"/>
      </a:lt2>
      <a:accent1>
        <a:srgbClr val="00A0BE"/>
      </a:accent1>
      <a:accent2>
        <a:srgbClr val="AAB400"/>
      </a:accent2>
      <a:accent3>
        <a:srgbClr val="EB8200"/>
      </a:accent3>
      <a:accent4>
        <a:srgbClr val="82C8DC"/>
      </a:accent4>
      <a:accent5>
        <a:srgbClr val="FFB400"/>
      </a:accent5>
      <a:accent6>
        <a:srgbClr val="5F7800"/>
      </a:accent6>
      <a:hlink>
        <a:srgbClr val="EB8200"/>
      </a:hlink>
      <a:folHlink>
        <a:srgbClr val="82C8DC"/>
      </a:folHlink>
    </a:clrScheme>
    <a:fontScheme name="Printout Syngenta 200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6350" cap="flat" cmpd="sng" algn="ctr">
          <a:solidFill>
            <a:schemeClr val="folHlink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ts val="60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6350" cap="flat" cmpd="sng" algn="ctr">
          <a:solidFill>
            <a:schemeClr val="folHlink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ts val="60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normAutofit/>
      </a:bodyPr>
      <a:lstStyle>
        <a:defPPr>
          <a:spcBef>
            <a:spcPts val="0"/>
          </a:spcBef>
          <a:spcAft>
            <a:spcPts val="600"/>
          </a:spcAft>
          <a:defRPr sz="2000" dirty="0" err="1" smtClean="0"/>
        </a:defPPr>
      </a:lst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88750FD24A5A4E8124C737CA0641E4" ma:contentTypeVersion="17" ma:contentTypeDescription="Create a new document." ma:contentTypeScope="" ma:versionID="ebd736e044b034ceb31946a3dab09e2a">
  <xsd:schema xmlns:xsd="http://www.w3.org/2001/XMLSchema" xmlns:xs="http://www.w3.org/2001/XMLSchema" xmlns:p="http://schemas.microsoft.com/office/2006/metadata/properties" xmlns:ns1="http://schemas.microsoft.com/sharepoint/v3" xmlns:ns3="11075d28-78cb-47c2-9927-292134a23098" xmlns:ns4="c7abd270-d3c8-4478-9740-dbb5943fc225" targetNamespace="http://schemas.microsoft.com/office/2006/metadata/properties" ma:root="true" ma:fieldsID="d9e1dad68b19e3c03c8b82779850d41f" ns1:_="" ns3:_="" ns4:_="">
    <xsd:import namespace="http://schemas.microsoft.com/sharepoint/v3"/>
    <xsd:import namespace="11075d28-78cb-47c2-9927-292134a23098"/>
    <xsd:import namespace="c7abd270-d3c8-4478-9740-dbb5943fc22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1:_ip_UnifiedCompliancePolicyProperties" minOccurs="0"/>
                <xsd:element ref="ns1:_ip_UnifiedCompliancePolicyUIActio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075d28-78cb-47c2-9927-292134a230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4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abd270-d3c8-4478-9740-dbb5943fc225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11075d28-78cb-47c2-9927-292134a23098" xsi:nil="true"/>
  </documentManagement>
</p:properties>
</file>

<file path=customXml/itemProps1.xml><?xml version="1.0" encoding="utf-8"?>
<ds:datastoreItem xmlns:ds="http://schemas.openxmlformats.org/officeDocument/2006/customXml" ds:itemID="{C1B422FB-04F5-48B5-B642-3E484F121A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1075d28-78cb-47c2-9927-292134a23098"/>
    <ds:schemaRef ds:uri="c7abd270-d3c8-4478-9740-dbb5943fc2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79D56B-A227-460A-9D24-4D4227EEB3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836CA35-916E-405D-9A66-A2537704DB2B}">
  <ds:schemaRefs>
    <ds:schemaRef ds:uri="http://schemas.microsoft.com/sharepoint/v3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elements/1.1/"/>
    <ds:schemaRef ds:uri="http://schemas.openxmlformats.org/package/2006/metadata/core-properties"/>
    <ds:schemaRef ds:uri="11075d28-78cb-47c2-9927-292134a23098"/>
    <ds:schemaRef ds:uri="c7abd270-d3c8-4478-9740-dbb5943fc225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28864</TotalTime>
  <Words>2572</Words>
  <Application>Microsoft Office PowerPoint</Application>
  <PresentationFormat>Widescreen</PresentationFormat>
  <Paragraphs>599</Paragraphs>
  <Slides>51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80" baseType="lpstr">
      <vt:lpstr>Aptos</vt:lpstr>
      <vt:lpstr>Arial</vt:lpstr>
      <vt:lpstr>Calibri</vt:lpstr>
      <vt:lpstr>Calibri Light</vt:lpstr>
      <vt:lpstr>Georgia</vt:lpstr>
      <vt:lpstr>Merriweather Sans</vt:lpstr>
      <vt:lpstr>Oswald</vt:lpstr>
      <vt:lpstr>Oswald Medium</vt:lpstr>
      <vt:lpstr>Trade Gothic LT Std Cn</vt:lpstr>
      <vt:lpstr>Wingdings</vt:lpstr>
      <vt:lpstr>8_Default Design</vt:lpstr>
      <vt:lpstr>Content Slide (Option B)</vt:lpstr>
      <vt:lpstr>2_Content Slide (Option B)</vt:lpstr>
      <vt:lpstr>1_Default Design</vt:lpstr>
      <vt:lpstr>6_Content Slide (Option B)</vt:lpstr>
      <vt:lpstr>YES Slides Template</vt:lpstr>
      <vt:lpstr>4_Default Design</vt:lpstr>
      <vt:lpstr>Syngenta Brand Template - low size</vt:lpstr>
      <vt:lpstr>Syngenta Landscape 2007</vt:lpstr>
      <vt:lpstr>UGA Extension/4-H Theme</vt:lpstr>
      <vt:lpstr>6_Office Theme</vt:lpstr>
      <vt:lpstr>3_Office Theme</vt:lpstr>
      <vt:lpstr>4_Content Slide (Option B)</vt:lpstr>
      <vt:lpstr>5_Default Design</vt:lpstr>
      <vt:lpstr>1_Content Slide (Option B)</vt:lpstr>
      <vt:lpstr>3_Content Slide (Option B)</vt:lpstr>
      <vt:lpstr>7_Content Slide (Option B)</vt:lpstr>
      <vt:lpstr>8_Content Slide (Option B)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Dilemma with ESA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Boom Height and Spray Droplet Size Impacts Pesticide Drift Distance (feet) to COTTON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 ESA Workshop: Label Reform Survey</dc:title>
  <dc:creator>Jenna Vance</dc:creator>
  <cp:lastModifiedBy>ALFRED STANLEY Culpepper</cp:lastModifiedBy>
  <cp:revision>308</cp:revision>
  <cp:lastPrinted>2025-01-04T16:12:34Z</cp:lastPrinted>
  <dcterms:created xsi:type="dcterms:W3CDTF">2023-02-16T12:52:05Z</dcterms:created>
  <dcterms:modified xsi:type="dcterms:W3CDTF">2025-01-30T01:12:27Z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0x010100B288750FD24A5A4E8124C737CA0641E4</vt:lpwstr>
  </property>
</Properties>
</file>